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8" r:id="rId9"/>
    <p:sldId id="270" r:id="rId10"/>
    <p:sldId id="259" r:id="rId11"/>
    <p:sldId id="264" r:id="rId12"/>
    <p:sldId id="265" r:id="rId13"/>
    <p:sldId id="266" r:id="rId14"/>
    <p:sldId id="267" r:id="rId15"/>
    <p:sldId id="269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Style moyen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70" d="100"/>
          <a:sy n="70" d="100"/>
        </p:scale>
        <p:origin x="28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EA8625-08E5-4222-8812-ED851CA71B15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80B7E89-FB15-4D97-B551-1EB77BF50DCB}">
      <dgm:prSet/>
      <dgm:spPr/>
      <dgm:t>
        <a:bodyPr/>
        <a:lstStyle/>
        <a:p>
          <a:r>
            <a:rPr lang="fr-FR"/>
            <a:t>Bag of words: Comptage simple, Tf-idf</a:t>
          </a:r>
          <a:endParaRPr lang="en-US"/>
        </a:p>
      </dgm:t>
    </dgm:pt>
    <dgm:pt modelId="{60F1EF40-0FA1-4E24-BC67-735C9ED57ADA}" type="parTrans" cxnId="{6472976E-3D7C-43B0-AE19-AA180EBE5093}">
      <dgm:prSet/>
      <dgm:spPr/>
      <dgm:t>
        <a:bodyPr/>
        <a:lstStyle/>
        <a:p>
          <a:endParaRPr lang="en-US"/>
        </a:p>
      </dgm:t>
    </dgm:pt>
    <dgm:pt modelId="{6B964B52-5205-46DB-B3B2-612A1AF5699A}" type="sibTrans" cxnId="{6472976E-3D7C-43B0-AE19-AA180EBE5093}">
      <dgm:prSet/>
      <dgm:spPr/>
      <dgm:t>
        <a:bodyPr/>
        <a:lstStyle/>
        <a:p>
          <a:endParaRPr lang="en-US"/>
        </a:p>
      </dgm:t>
    </dgm:pt>
    <dgm:pt modelId="{658390CC-05A0-425A-B917-F4DDBF560BDF}">
      <dgm:prSet/>
      <dgm:spPr/>
      <dgm:t>
        <a:bodyPr/>
        <a:lstStyle/>
        <a:p>
          <a:r>
            <a:rPr lang="fr-FR"/>
            <a:t>Word2vec</a:t>
          </a:r>
          <a:endParaRPr lang="en-US"/>
        </a:p>
      </dgm:t>
    </dgm:pt>
    <dgm:pt modelId="{479BBE05-83BC-4AE5-ABF8-5E08805F051A}" type="parTrans" cxnId="{64E280BB-1685-467F-8AEA-76414677BC2A}">
      <dgm:prSet/>
      <dgm:spPr/>
      <dgm:t>
        <a:bodyPr/>
        <a:lstStyle/>
        <a:p>
          <a:endParaRPr lang="en-US"/>
        </a:p>
      </dgm:t>
    </dgm:pt>
    <dgm:pt modelId="{1C7E4BA1-2BA8-47DE-B8F9-596941CC3A3A}" type="sibTrans" cxnId="{64E280BB-1685-467F-8AEA-76414677BC2A}">
      <dgm:prSet/>
      <dgm:spPr/>
      <dgm:t>
        <a:bodyPr/>
        <a:lstStyle/>
        <a:p>
          <a:endParaRPr lang="en-US"/>
        </a:p>
      </dgm:t>
    </dgm:pt>
    <dgm:pt modelId="{5AEBD25F-6DA9-4F5E-B799-ABAFE7F22111}">
      <dgm:prSet/>
      <dgm:spPr/>
      <dgm:t>
        <a:bodyPr/>
        <a:lstStyle/>
        <a:p>
          <a:r>
            <a:rPr lang="fr-FR"/>
            <a:t>BERT</a:t>
          </a:r>
          <a:endParaRPr lang="en-US"/>
        </a:p>
      </dgm:t>
    </dgm:pt>
    <dgm:pt modelId="{1FE8203B-AFBC-49A9-8B4F-408AB89EC470}" type="parTrans" cxnId="{85468943-03C7-48E8-A87F-6EFB6302EA51}">
      <dgm:prSet/>
      <dgm:spPr/>
      <dgm:t>
        <a:bodyPr/>
        <a:lstStyle/>
        <a:p>
          <a:endParaRPr lang="en-US"/>
        </a:p>
      </dgm:t>
    </dgm:pt>
    <dgm:pt modelId="{511FBBEF-B77F-4CF1-AA16-1198B3D47F4B}" type="sibTrans" cxnId="{85468943-03C7-48E8-A87F-6EFB6302EA51}">
      <dgm:prSet/>
      <dgm:spPr/>
      <dgm:t>
        <a:bodyPr/>
        <a:lstStyle/>
        <a:p>
          <a:endParaRPr lang="en-US"/>
        </a:p>
      </dgm:t>
    </dgm:pt>
    <dgm:pt modelId="{6CC987C5-3CE9-464A-8742-1B8FD066F7BF}">
      <dgm:prSet/>
      <dgm:spPr/>
      <dgm:t>
        <a:bodyPr/>
        <a:lstStyle/>
        <a:p>
          <a:r>
            <a:rPr lang="fr-FR"/>
            <a:t>USE</a:t>
          </a:r>
          <a:endParaRPr lang="en-US"/>
        </a:p>
      </dgm:t>
    </dgm:pt>
    <dgm:pt modelId="{9B85BBB4-19DB-411E-8D36-E71ABD4DE8C7}" type="parTrans" cxnId="{5CB0CEDF-476B-41AE-A9ED-0AE8914E0CF0}">
      <dgm:prSet/>
      <dgm:spPr/>
      <dgm:t>
        <a:bodyPr/>
        <a:lstStyle/>
        <a:p>
          <a:endParaRPr lang="en-US"/>
        </a:p>
      </dgm:t>
    </dgm:pt>
    <dgm:pt modelId="{666026FE-1809-4DAC-9D04-FBCFF9685827}" type="sibTrans" cxnId="{5CB0CEDF-476B-41AE-A9ED-0AE8914E0CF0}">
      <dgm:prSet/>
      <dgm:spPr/>
      <dgm:t>
        <a:bodyPr/>
        <a:lstStyle/>
        <a:p>
          <a:endParaRPr lang="en-US"/>
        </a:p>
      </dgm:t>
    </dgm:pt>
    <dgm:pt modelId="{4ECB8FD8-AF29-4845-95C7-380455D38163}" type="pres">
      <dgm:prSet presAssocID="{42EA8625-08E5-4222-8812-ED851CA71B15}" presName="linear" presStyleCnt="0">
        <dgm:presLayoutVars>
          <dgm:dir/>
          <dgm:animLvl val="lvl"/>
          <dgm:resizeHandles val="exact"/>
        </dgm:presLayoutVars>
      </dgm:prSet>
      <dgm:spPr/>
    </dgm:pt>
    <dgm:pt modelId="{B2706761-2C59-4590-B105-64B7EA9B15AA}" type="pres">
      <dgm:prSet presAssocID="{480B7E89-FB15-4D97-B551-1EB77BF50DCB}" presName="parentLin" presStyleCnt="0"/>
      <dgm:spPr/>
    </dgm:pt>
    <dgm:pt modelId="{FAE97F59-BC23-4F4B-B0B3-5BAC06963C9E}" type="pres">
      <dgm:prSet presAssocID="{480B7E89-FB15-4D97-B551-1EB77BF50DCB}" presName="parentLeftMargin" presStyleLbl="node1" presStyleIdx="0" presStyleCnt="4"/>
      <dgm:spPr/>
    </dgm:pt>
    <dgm:pt modelId="{FD343252-E1CB-47F8-B566-E0CC9D94B748}" type="pres">
      <dgm:prSet presAssocID="{480B7E89-FB15-4D97-B551-1EB77BF50DC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B708C7C-CC13-47F6-A19E-2E00C3DD542D}" type="pres">
      <dgm:prSet presAssocID="{480B7E89-FB15-4D97-B551-1EB77BF50DCB}" presName="negativeSpace" presStyleCnt="0"/>
      <dgm:spPr/>
    </dgm:pt>
    <dgm:pt modelId="{B7D54A3B-64EB-49D4-9126-518441176751}" type="pres">
      <dgm:prSet presAssocID="{480B7E89-FB15-4D97-B551-1EB77BF50DCB}" presName="childText" presStyleLbl="conFgAcc1" presStyleIdx="0" presStyleCnt="4">
        <dgm:presLayoutVars>
          <dgm:bulletEnabled val="1"/>
        </dgm:presLayoutVars>
      </dgm:prSet>
      <dgm:spPr/>
    </dgm:pt>
    <dgm:pt modelId="{F2396C04-3F1C-4EAA-9A97-3D5CE6108F8B}" type="pres">
      <dgm:prSet presAssocID="{6B964B52-5205-46DB-B3B2-612A1AF5699A}" presName="spaceBetweenRectangles" presStyleCnt="0"/>
      <dgm:spPr/>
    </dgm:pt>
    <dgm:pt modelId="{0C495CDB-68AC-4E08-903E-06F99E990B0F}" type="pres">
      <dgm:prSet presAssocID="{658390CC-05A0-425A-B917-F4DDBF560BDF}" presName="parentLin" presStyleCnt="0"/>
      <dgm:spPr/>
    </dgm:pt>
    <dgm:pt modelId="{2DDF1AD1-8866-4F94-9BAE-544C587951C2}" type="pres">
      <dgm:prSet presAssocID="{658390CC-05A0-425A-B917-F4DDBF560BDF}" presName="parentLeftMargin" presStyleLbl="node1" presStyleIdx="0" presStyleCnt="4"/>
      <dgm:spPr/>
    </dgm:pt>
    <dgm:pt modelId="{7B3C77FB-586E-461B-BF2F-054863D7A5CF}" type="pres">
      <dgm:prSet presAssocID="{658390CC-05A0-425A-B917-F4DDBF560BD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36C4664-8D40-42FE-A6A0-5378D2B6AE44}" type="pres">
      <dgm:prSet presAssocID="{658390CC-05A0-425A-B917-F4DDBF560BDF}" presName="negativeSpace" presStyleCnt="0"/>
      <dgm:spPr/>
    </dgm:pt>
    <dgm:pt modelId="{0B092BB2-1025-4306-A551-F54518DDBC90}" type="pres">
      <dgm:prSet presAssocID="{658390CC-05A0-425A-B917-F4DDBF560BDF}" presName="childText" presStyleLbl="conFgAcc1" presStyleIdx="1" presStyleCnt="4">
        <dgm:presLayoutVars>
          <dgm:bulletEnabled val="1"/>
        </dgm:presLayoutVars>
      </dgm:prSet>
      <dgm:spPr/>
    </dgm:pt>
    <dgm:pt modelId="{80A504DB-DE73-405F-AE08-FB9EE53D8C28}" type="pres">
      <dgm:prSet presAssocID="{1C7E4BA1-2BA8-47DE-B8F9-596941CC3A3A}" presName="spaceBetweenRectangles" presStyleCnt="0"/>
      <dgm:spPr/>
    </dgm:pt>
    <dgm:pt modelId="{51E96237-396B-4C09-A1CC-A0A7736A9F5A}" type="pres">
      <dgm:prSet presAssocID="{5AEBD25F-6DA9-4F5E-B799-ABAFE7F22111}" presName="parentLin" presStyleCnt="0"/>
      <dgm:spPr/>
    </dgm:pt>
    <dgm:pt modelId="{BB783BC3-4B00-4D65-95E2-99E7700DA6E2}" type="pres">
      <dgm:prSet presAssocID="{5AEBD25F-6DA9-4F5E-B799-ABAFE7F22111}" presName="parentLeftMargin" presStyleLbl="node1" presStyleIdx="1" presStyleCnt="4"/>
      <dgm:spPr/>
    </dgm:pt>
    <dgm:pt modelId="{8F70028A-60C1-4534-BDA3-E05D235C11C0}" type="pres">
      <dgm:prSet presAssocID="{5AEBD25F-6DA9-4F5E-B799-ABAFE7F2211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6605D71-74D9-4569-9427-B3B7A8B1C0E9}" type="pres">
      <dgm:prSet presAssocID="{5AEBD25F-6DA9-4F5E-B799-ABAFE7F22111}" presName="negativeSpace" presStyleCnt="0"/>
      <dgm:spPr/>
    </dgm:pt>
    <dgm:pt modelId="{85C0FBBE-FBBF-4DE6-8C04-14D00429680B}" type="pres">
      <dgm:prSet presAssocID="{5AEBD25F-6DA9-4F5E-B799-ABAFE7F22111}" presName="childText" presStyleLbl="conFgAcc1" presStyleIdx="2" presStyleCnt="4">
        <dgm:presLayoutVars>
          <dgm:bulletEnabled val="1"/>
        </dgm:presLayoutVars>
      </dgm:prSet>
      <dgm:spPr/>
    </dgm:pt>
    <dgm:pt modelId="{E58EA70B-6D73-4837-9582-529C80DD210A}" type="pres">
      <dgm:prSet presAssocID="{511FBBEF-B77F-4CF1-AA16-1198B3D47F4B}" presName="spaceBetweenRectangles" presStyleCnt="0"/>
      <dgm:spPr/>
    </dgm:pt>
    <dgm:pt modelId="{6F01433A-FBBF-40EF-8EDE-E0F7E80A456D}" type="pres">
      <dgm:prSet presAssocID="{6CC987C5-3CE9-464A-8742-1B8FD066F7BF}" presName="parentLin" presStyleCnt="0"/>
      <dgm:spPr/>
    </dgm:pt>
    <dgm:pt modelId="{16F8F236-FEDD-4893-B479-DD056B1D7BB6}" type="pres">
      <dgm:prSet presAssocID="{6CC987C5-3CE9-464A-8742-1B8FD066F7BF}" presName="parentLeftMargin" presStyleLbl="node1" presStyleIdx="2" presStyleCnt="4"/>
      <dgm:spPr/>
    </dgm:pt>
    <dgm:pt modelId="{3C7F2B4F-0D47-4287-9B34-4D5BED2797AC}" type="pres">
      <dgm:prSet presAssocID="{6CC987C5-3CE9-464A-8742-1B8FD066F7BF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0AB07E72-6A96-4BA8-B1A5-897C3DF5E55A}" type="pres">
      <dgm:prSet presAssocID="{6CC987C5-3CE9-464A-8742-1B8FD066F7BF}" presName="negativeSpace" presStyleCnt="0"/>
      <dgm:spPr/>
    </dgm:pt>
    <dgm:pt modelId="{6C98478E-6F5E-45F5-9E41-BB4174ED76C0}" type="pres">
      <dgm:prSet presAssocID="{6CC987C5-3CE9-464A-8742-1B8FD066F7BF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13C7A09-4348-4367-88F1-AD985D1F26E9}" type="presOf" srcId="{5AEBD25F-6DA9-4F5E-B799-ABAFE7F22111}" destId="{8F70028A-60C1-4534-BDA3-E05D235C11C0}" srcOrd="1" destOrd="0" presId="urn:microsoft.com/office/officeart/2005/8/layout/list1"/>
    <dgm:cxn modelId="{B33C4515-B314-41E5-8DEB-1EF2D45376D1}" type="presOf" srcId="{6CC987C5-3CE9-464A-8742-1B8FD066F7BF}" destId="{3C7F2B4F-0D47-4287-9B34-4D5BED2797AC}" srcOrd="1" destOrd="0" presId="urn:microsoft.com/office/officeart/2005/8/layout/list1"/>
    <dgm:cxn modelId="{30E14B2F-5E9C-441B-9174-4893770434BA}" type="presOf" srcId="{480B7E89-FB15-4D97-B551-1EB77BF50DCB}" destId="{FAE97F59-BC23-4F4B-B0B3-5BAC06963C9E}" srcOrd="0" destOrd="0" presId="urn:microsoft.com/office/officeart/2005/8/layout/list1"/>
    <dgm:cxn modelId="{85468943-03C7-48E8-A87F-6EFB6302EA51}" srcId="{42EA8625-08E5-4222-8812-ED851CA71B15}" destId="{5AEBD25F-6DA9-4F5E-B799-ABAFE7F22111}" srcOrd="2" destOrd="0" parTransId="{1FE8203B-AFBC-49A9-8B4F-408AB89EC470}" sibTransId="{511FBBEF-B77F-4CF1-AA16-1198B3D47F4B}"/>
    <dgm:cxn modelId="{FA254C4E-E5DD-4516-B50B-2CF9AD216796}" type="presOf" srcId="{658390CC-05A0-425A-B917-F4DDBF560BDF}" destId="{2DDF1AD1-8866-4F94-9BAE-544C587951C2}" srcOrd="0" destOrd="0" presId="urn:microsoft.com/office/officeart/2005/8/layout/list1"/>
    <dgm:cxn modelId="{6472976E-3D7C-43B0-AE19-AA180EBE5093}" srcId="{42EA8625-08E5-4222-8812-ED851CA71B15}" destId="{480B7E89-FB15-4D97-B551-1EB77BF50DCB}" srcOrd="0" destOrd="0" parTransId="{60F1EF40-0FA1-4E24-BC67-735C9ED57ADA}" sibTransId="{6B964B52-5205-46DB-B3B2-612A1AF5699A}"/>
    <dgm:cxn modelId="{05B8687A-B8F9-4F14-A341-68B397FD6BBE}" type="presOf" srcId="{42EA8625-08E5-4222-8812-ED851CA71B15}" destId="{4ECB8FD8-AF29-4845-95C7-380455D38163}" srcOrd="0" destOrd="0" presId="urn:microsoft.com/office/officeart/2005/8/layout/list1"/>
    <dgm:cxn modelId="{9FA95D90-3577-4A9B-9505-3D7679FA29F3}" type="presOf" srcId="{5AEBD25F-6DA9-4F5E-B799-ABAFE7F22111}" destId="{BB783BC3-4B00-4D65-95E2-99E7700DA6E2}" srcOrd="0" destOrd="0" presId="urn:microsoft.com/office/officeart/2005/8/layout/list1"/>
    <dgm:cxn modelId="{29616E97-9A30-4DC6-840D-0313493846A9}" type="presOf" srcId="{480B7E89-FB15-4D97-B551-1EB77BF50DCB}" destId="{FD343252-E1CB-47F8-B566-E0CC9D94B748}" srcOrd="1" destOrd="0" presId="urn:microsoft.com/office/officeart/2005/8/layout/list1"/>
    <dgm:cxn modelId="{64E280BB-1685-467F-8AEA-76414677BC2A}" srcId="{42EA8625-08E5-4222-8812-ED851CA71B15}" destId="{658390CC-05A0-425A-B917-F4DDBF560BDF}" srcOrd="1" destOrd="0" parTransId="{479BBE05-83BC-4AE5-ABF8-5E08805F051A}" sibTransId="{1C7E4BA1-2BA8-47DE-B8F9-596941CC3A3A}"/>
    <dgm:cxn modelId="{9A2F39C8-24A8-4BC8-A4C1-0E8985BE6F13}" type="presOf" srcId="{658390CC-05A0-425A-B917-F4DDBF560BDF}" destId="{7B3C77FB-586E-461B-BF2F-054863D7A5CF}" srcOrd="1" destOrd="0" presId="urn:microsoft.com/office/officeart/2005/8/layout/list1"/>
    <dgm:cxn modelId="{5CB0CEDF-476B-41AE-A9ED-0AE8914E0CF0}" srcId="{42EA8625-08E5-4222-8812-ED851CA71B15}" destId="{6CC987C5-3CE9-464A-8742-1B8FD066F7BF}" srcOrd="3" destOrd="0" parTransId="{9B85BBB4-19DB-411E-8D36-E71ABD4DE8C7}" sibTransId="{666026FE-1809-4DAC-9D04-FBCFF9685827}"/>
    <dgm:cxn modelId="{83F7F6F4-8A60-4177-81BA-F1111C2822A7}" type="presOf" srcId="{6CC987C5-3CE9-464A-8742-1B8FD066F7BF}" destId="{16F8F236-FEDD-4893-B479-DD056B1D7BB6}" srcOrd="0" destOrd="0" presId="urn:microsoft.com/office/officeart/2005/8/layout/list1"/>
    <dgm:cxn modelId="{F34CAD9C-AF90-4AE8-936E-03BFEDFE0B3F}" type="presParOf" srcId="{4ECB8FD8-AF29-4845-95C7-380455D38163}" destId="{B2706761-2C59-4590-B105-64B7EA9B15AA}" srcOrd="0" destOrd="0" presId="urn:microsoft.com/office/officeart/2005/8/layout/list1"/>
    <dgm:cxn modelId="{F77A96D1-9F08-41E3-A89D-28D55E9EE56B}" type="presParOf" srcId="{B2706761-2C59-4590-B105-64B7EA9B15AA}" destId="{FAE97F59-BC23-4F4B-B0B3-5BAC06963C9E}" srcOrd="0" destOrd="0" presId="urn:microsoft.com/office/officeart/2005/8/layout/list1"/>
    <dgm:cxn modelId="{B689C7C7-CBCA-4DEE-8ED3-D291577A6E27}" type="presParOf" srcId="{B2706761-2C59-4590-B105-64B7EA9B15AA}" destId="{FD343252-E1CB-47F8-B566-E0CC9D94B748}" srcOrd="1" destOrd="0" presId="urn:microsoft.com/office/officeart/2005/8/layout/list1"/>
    <dgm:cxn modelId="{18C11241-26DC-4C33-BED3-7DF49159D2F8}" type="presParOf" srcId="{4ECB8FD8-AF29-4845-95C7-380455D38163}" destId="{CB708C7C-CC13-47F6-A19E-2E00C3DD542D}" srcOrd="1" destOrd="0" presId="urn:microsoft.com/office/officeart/2005/8/layout/list1"/>
    <dgm:cxn modelId="{4AEAE34C-6D33-4E5C-8BBF-F991E495BA54}" type="presParOf" srcId="{4ECB8FD8-AF29-4845-95C7-380455D38163}" destId="{B7D54A3B-64EB-49D4-9126-518441176751}" srcOrd="2" destOrd="0" presId="urn:microsoft.com/office/officeart/2005/8/layout/list1"/>
    <dgm:cxn modelId="{36D5853C-4C0B-4069-8CAA-AC49AB6DED7E}" type="presParOf" srcId="{4ECB8FD8-AF29-4845-95C7-380455D38163}" destId="{F2396C04-3F1C-4EAA-9A97-3D5CE6108F8B}" srcOrd="3" destOrd="0" presId="urn:microsoft.com/office/officeart/2005/8/layout/list1"/>
    <dgm:cxn modelId="{EDE7A066-BC9F-40E6-8AFC-7ACF4BAE0422}" type="presParOf" srcId="{4ECB8FD8-AF29-4845-95C7-380455D38163}" destId="{0C495CDB-68AC-4E08-903E-06F99E990B0F}" srcOrd="4" destOrd="0" presId="urn:microsoft.com/office/officeart/2005/8/layout/list1"/>
    <dgm:cxn modelId="{1EF93AE5-A770-455B-9CF5-3F540260DE41}" type="presParOf" srcId="{0C495CDB-68AC-4E08-903E-06F99E990B0F}" destId="{2DDF1AD1-8866-4F94-9BAE-544C587951C2}" srcOrd="0" destOrd="0" presId="urn:microsoft.com/office/officeart/2005/8/layout/list1"/>
    <dgm:cxn modelId="{28B8B1C6-2955-40A9-A76E-CDECBBEDC0D9}" type="presParOf" srcId="{0C495CDB-68AC-4E08-903E-06F99E990B0F}" destId="{7B3C77FB-586E-461B-BF2F-054863D7A5CF}" srcOrd="1" destOrd="0" presId="urn:microsoft.com/office/officeart/2005/8/layout/list1"/>
    <dgm:cxn modelId="{DF3CA9CC-FBBE-40A9-89D8-C136C2AECBE8}" type="presParOf" srcId="{4ECB8FD8-AF29-4845-95C7-380455D38163}" destId="{A36C4664-8D40-42FE-A6A0-5378D2B6AE44}" srcOrd="5" destOrd="0" presId="urn:microsoft.com/office/officeart/2005/8/layout/list1"/>
    <dgm:cxn modelId="{164F325B-A2D0-48DC-B2EC-1A7856CC44D5}" type="presParOf" srcId="{4ECB8FD8-AF29-4845-95C7-380455D38163}" destId="{0B092BB2-1025-4306-A551-F54518DDBC90}" srcOrd="6" destOrd="0" presId="urn:microsoft.com/office/officeart/2005/8/layout/list1"/>
    <dgm:cxn modelId="{DBE0D34C-6528-448E-9AE1-C863DCB73B0A}" type="presParOf" srcId="{4ECB8FD8-AF29-4845-95C7-380455D38163}" destId="{80A504DB-DE73-405F-AE08-FB9EE53D8C28}" srcOrd="7" destOrd="0" presId="urn:microsoft.com/office/officeart/2005/8/layout/list1"/>
    <dgm:cxn modelId="{9F042BCD-552B-4EB9-B2F8-6DACD0D4F5F3}" type="presParOf" srcId="{4ECB8FD8-AF29-4845-95C7-380455D38163}" destId="{51E96237-396B-4C09-A1CC-A0A7736A9F5A}" srcOrd="8" destOrd="0" presId="urn:microsoft.com/office/officeart/2005/8/layout/list1"/>
    <dgm:cxn modelId="{E79A4966-CD38-4729-A053-AF8617684ECA}" type="presParOf" srcId="{51E96237-396B-4C09-A1CC-A0A7736A9F5A}" destId="{BB783BC3-4B00-4D65-95E2-99E7700DA6E2}" srcOrd="0" destOrd="0" presId="urn:microsoft.com/office/officeart/2005/8/layout/list1"/>
    <dgm:cxn modelId="{1BFE106C-CB99-42B9-BB96-22DA0E22B71C}" type="presParOf" srcId="{51E96237-396B-4C09-A1CC-A0A7736A9F5A}" destId="{8F70028A-60C1-4534-BDA3-E05D235C11C0}" srcOrd="1" destOrd="0" presId="urn:microsoft.com/office/officeart/2005/8/layout/list1"/>
    <dgm:cxn modelId="{547D1281-E9B0-4518-8E6F-D10767FE3862}" type="presParOf" srcId="{4ECB8FD8-AF29-4845-95C7-380455D38163}" destId="{B6605D71-74D9-4569-9427-B3B7A8B1C0E9}" srcOrd="9" destOrd="0" presId="urn:microsoft.com/office/officeart/2005/8/layout/list1"/>
    <dgm:cxn modelId="{5CE838EA-BA56-45F0-A858-FD57A208FC7D}" type="presParOf" srcId="{4ECB8FD8-AF29-4845-95C7-380455D38163}" destId="{85C0FBBE-FBBF-4DE6-8C04-14D00429680B}" srcOrd="10" destOrd="0" presId="urn:microsoft.com/office/officeart/2005/8/layout/list1"/>
    <dgm:cxn modelId="{B219ED8E-7ACB-47CA-9C3D-AA2E2F8CF26E}" type="presParOf" srcId="{4ECB8FD8-AF29-4845-95C7-380455D38163}" destId="{E58EA70B-6D73-4837-9582-529C80DD210A}" srcOrd="11" destOrd="0" presId="urn:microsoft.com/office/officeart/2005/8/layout/list1"/>
    <dgm:cxn modelId="{7D7F130C-1309-4807-92C5-5D475C55F75F}" type="presParOf" srcId="{4ECB8FD8-AF29-4845-95C7-380455D38163}" destId="{6F01433A-FBBF-40EF-8EDE-E0F7E80A456D}" srcOrd="12" destOrd="0" presId="urn:microsoft.com/office/officeart/2005/8/layout/list1"/>
    <dgm:cxn modelId="{650B1833-360A-43CF-AF14-79C3AC60B401}" type="presParOf" srcId="{6F01433A-FBBF-40EF-8EDE-E0F7E80A456D}" destId="{16F8F236-FEDD-4893-B479-DD056B1D7BB6}" srcOrd="0" destOrd="0" presId="urn:microsoft.com/office/officeart/2005/8/layout/list1"/>
    <dgm:cxn modelId="{ACBF3DC3-D4AB-475C-987B-BB20874AC7B6}" type="presParOf" srcId="{6F01433A-FBBF-40EF-8EDE-E0F7E80A456D}" destId="{3C7F2B4F-0D47-4287-9B34-4D5BED2797AC}" srcOrd="1" destOrd="0" presId="urn:microsoft.com/office/officeart/2005/8/layout/list1"/>
    <dgm:cxn modelId="{085D91FB-8C14-41CB-9208-2550CB87717D}" type="presParOf" srcId="{4ECB8FD8-AF29-4845-95C7-380455D38163}" destId="{0AB07E72-6A96-4BA8-B1A5-897C3DF5E55A}" srcOrd="13" destOrd="0" presId="urn:microsoft.com/office/officeart/2005/8/layout/list1"/>
    <dgm:cxn modelId="{19D5A04E-1F09-45AF-9B9F-898F2CEDDF78}" type="presParOf" srcId="{4ECB8FD8-AF29-4845-95C7-380455D38163}" destId="{6C98478E-6F5E-45F5-9E41-BB4174ED76C0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2D09BB-A636-4BC3-8DE4-36A32C976F5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E7D12D5-754B-4640-925B-5F589F565356}">
      <dgm:prSet/>
      <dgm:spPr/>
      <dgm:t>
        <a:bodyPr/>
        <a:lstStyle/>
        <a:p>
          <a:r>
            <a:rPr lang="fr-FR"/>
            <a:t>Extraction à l’aide d’un CNN</a:t>
          </a:r>
          <a:endParaRPr lang="en-US"/>
        </a:p>
      </dgm:t>
    </dgm:pt>
    <dgm:pt modelId="{65976B10-DC34-40D1-9ECB-6CB240326882}" type="parTrans" cxnId="{678A6CBB-9D60-4FBC-8E47-977E1C3DE07C}">
      <dgm:prSet/>
      <dgm:spPr/>
      <dgm:t>
        <a:bodyPr/>
        <a:lstStyle/>
        <a:p>
          <a:endParaRPr lang="en-US"/>
        </a:p>
      </dgm:t>
    </dgm:pt>
    <dgm:pt modelId="{A0645723-7752-4A76-8404-D4524DA519E3}" type="sibTrans" cxnId="{678A6CBB-9D60-4FBC-8E47-977E1C3DE07C}">
      <dgm:prSet/>
      <dgm:spPr/>
      <dgm:t>
        <a:bodyPr/>
        <a:lstStyle/>
        <a:p>
          <a:endParaRPr lang="en-US"/>
        </a:p>
      </dgm:t>
    </dgm:pt>
    <dgm:pt modelId="{00DC81E5-2F32-43DC-9898-F10C82006AE0}">
      <dgm:prSet/>
      <dgm:spPr/>
      <dgm:t>
        <a:bodyPr/>
        <a:lstStyle/>
        <a:p>
          <a:r>
            <a:rPr lang="fr-FR"/>
            <a:t>Extraction avec SIFT</a:t>
          </a:r>
          <a:endParaRPr lang="en-US"/>
        </a:p>
      </dgm:t>
    </dgm:pt>
    <dgm:pt modelId="{5E3B8004-45C6-499B-A384-8881E8E02C24}" type="parTrans" cxnId="{DCCBF9B3-90F7-48C8-BB67-2B45C446DF03}">
      <dgm:prSet/>
      <dgm:spPr/>
      <dgm:t>
        <a:bodyPr/>
        <a:lstStyle/>
        <a:p>
          <a:endParaRPr lang="en-US"/>
        </a:p>
      </dgm:t>
    </dgm:pt>
    <dgm:pt modelId="{8D91C095-09B0-4D81-83F5-5B210041FC31}" type="sibTrans" cxnId="{DCCBF9B3-90F7-48C8-BB67-2B45C446DF03}">
      <dgm:prSet/>
      <dgm:spPr/>
      <dgm:t>
        <a:bodyPr/>
        <a:lstStyle/>
        <a:p>
          <a:endParaRPr lang="en-US"/>
        </a:p>
      </dgm:t>
    </dgm:pt>
    <dgm:pt modelId="{21EA3EEA-B831-4D9E-918A-A34117E07673}" type="pres">
      <dgm:prSet presAssocID="{132D09BB-A636-4BC3-8DE4-36A32C976F57}" presName="linear" presStyleCnt="0">
        <dgm:presLayoutVars>
          <dgm:dir/>
          <dgm:animLvl val="lvl"/>
          <dgm:resizeHandles val="exact"/>
        </dgm:presLayoutVars>
      </dgm:prSet>
      <dgm:spPr/>
    </dgm:pt>
    <dgm:pt modelId="{10969F3D-50FC-432D-834A-B09FE8CC6B6F}" type="pres">
      <dgm:prSet presAssocID="{3E7D12D5-754B-4640-925B-5F589F565356}" presName="parentLin" presStyleCnt="0"/>
      <dgm:spPr/>
    </dgm:pt>
    <dgm:pt modelId="{9DFD905C-AE12-47CB-9867-1F141F2E84CF}" type="pres">
      <dgm:prSet presAssocID="{3E7D12D5-754B-4640-925B-5F589F565356}" presName="parentLeftMargin" presStyleLbl="node1" presStyleIdx="0" presStyleCnt="2"/>
      <dgm:spPr/>
    </dgm:pt>
    <dgm:pt modelId="{F7B4DFA9-684E-4F10-A4B4-6EB08300A1C1}" type="pres">
      <dgm:prSet presAssocID="{3E7D12D5-754B-4640-925B-5F589F56535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491B3A9-CC4E-4343-9EC2-12592A6170E5}" type="pres">
      <dgm:prSet presAssocID="{3E7D12D5-754B-4640-925B-5F589F565356}" presName="negativeSpace" presStyleCnt="0"/>
      <dgm:spPr/>
    </dgm:pt>
    <dgm:pt modelId="{B17C35E3-7210-4425-A216-9CA77DC3ECB4}" type="pres">
      <dgm:prSet presAssocID="{3E7D12D5-754B-4640-925B-5F589F565356}" presName="childText" presStyleLbl="conFgAcc1" presStyleIdx="0" presStyleCnt="2">
        <dgm:presLayoutVars>
          <dgm:bulletEnabled val="1"/>
        </dgm:presLayoutVars>
      </dgm:prSet>
      <dgm:spPr/>
    </dgm:pt>
    <dgm:pt modelId="{EEB63DC8-D354-4155-A7F3-E8B00BE3C386}" type="pres">
      <dgm:prSet presAssocID="{A0645723-7752-4A76-8404-D4524DA519E3}" presName="spaceBetweenRectangles" presStyleCnt="0"/>
      <dgm:spPr/>
    </dgm:pt>
    <dgm:pt modelId="{2ED0DB30-E5DF-4434-B713-FD29E4478405}" type="pres">
      <dgm:prSet presAssocID="{00DC81E5-2F32-43DC-9898-F10C82006AE0}" presName="parentLin" presStyleCnt="0"/>
      <dgm:spPr/>
    </dgm:pt>
    <dgm:pt modelId="{AEB8495B-B2F9-447A-B3B9-D27AA78E79A0}" type="pres">
      <dgm:prSet presAssocID="{00DC81E5-2F32-43DC-9898-F10C82006AE0}" presName="parentLeftMargin" presStyleLbl="node1" presStyleIdx="0" presStyleCnt="2"/>
      <dgm:spPr/>
    </dgm:pt>
    <dgm:pt modelId="{2F20B44C-062B-4365-BFAE-2D21922BE0EF}" type="pres">
      <dgm:prSet presAssocID="{00DC81E5-2F32-43DC-9898-F10C82006AE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14E9016-5DD4-4236-AB41-79744ADC98C0}" type="pres">
      <dgm:prSet presAssocID="{00DC81E5-2F32-43DC-9898-F10C82006AE0}" presName="negativeSpace" presStyleCnt="0"/>
      <dgm:spPr/>
    </dgm:pt>
    <dgm:pt modelId="{86259096-24EB-499B-8FA7-A7E209EE36EF}" type="pres">
      <dgm:prSet presAssocID="{00DC81E5-2F32-43DC-9898-F10C82006AE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D483D92-2D48-4B91-87F8-8D372FF97D40}" type="presOf" srcId="{3E7D12D5-754B-4640-925B-5F589F565356}" destId="{9DFD905C-AE12-47CB-9867-1F141F2E84CF}" srcOrd="0" destOrd="0" presId="urn:microsoft.com/office/officeart/2005/8/layout/list1"/>
    <dgm:cxn modelId="{27768093-2DB9-452D-B48C-A61665FA2E21}" type="presOf" srcId="{00DC81E5-2F32-43DC-9898-F10C82006AE0}" destId="{AEB8495B-B2F9-447A-B3B9-D27AA78E79A0}" srcOrd="0" destOrd="0" presId="urn:microsoft.com/office/officeart/2005/8/layout/list1"/>
    <dgm:cxn modelId="{D8DF6096-DE3B-4CCF-844A-672690EDF1FF}" type="presOf" srcId="{00DC81E5-2F32-43DC-9898-F10C82006AE0}" destId="{2F20B44C-062B-4365-BFAE-2D21922BE0EF}" srcOrd="1" destOrd="0" presId="urn:microsoft.com/office/officeart/2005/8/layout/list1"/>
    <dgm:cxn modelId="{DCCBF9B3-90F7-48C8-BB67-2B45C446DF03}" srcId="{132D09BB-A636-4BC3-8DE4-36A32C976F57}" destId="{00DC81E5-2F32-43DC-9898-F10C82006AE0}" srcOrd="1" destOrd="0" parTransId="{5E3B8004-45C6-499B-A384-8881E8E02C24}" sibTransId="{8D91C095-09B0-4D81-83F5-5B210041FC31}"/>
    <dgm:cxn modelId="{678A6CBB-9D60-4FBC-8E47-977E1C3DE07C}" srcId="{132D09BB-A636-4BC3-8DE4-36A32C976F57}" destId="{3E7D12D5-754B-4640-925B-5F589F565356}" srcOrd="0" destOrd="0" parTransId="{65976B10-DC34-40D1-9ECB-6CB240326882}" sibTransId="{A0645723-7752-4A76-8404-D4524DA519E3}"/>
    <dgm:cxn modelId="{183259DE-1519-4BB2-8A85-04727E0933C9}" type="presOf" srcId="{3E7D12D5-754B-4640-925B-5F589F565356}" destId="{F7B4DFA9-684E-4F10-A4B4-6EB08300A1C1}" srcOrd="1" destOrd="0" presId="urn:microsoft.com/office/officeart/2005/8/layout/list1"/>
    <dgm:cxn modelId="{2DEC86EA-FE30-46BA-9514-C2B8E60E8821}" type="presOf" srcId="{132D09BB-A636-4BC3-8DE4-36A32C976F57}" destId="{21EA3EEA-B831-4D9E-918A-A34117E07673}" srcOrd="0" destOrd="0" presId="urn:microsoft.com/office/officeart/2005/8/layout/list1"/>
    <dgm:cxn modelId="{06CA4B29-51DC-4337-B06A-C685689321C0}" type="presParOf" srcId="{21EA3EEA-B831-4D9E-918A-A34117E07673}" destId="{10969F3D-50FC-432D-834A-B09FE8CC6B6F}" srcOrd="0" destOrd="0" presId="urn:microsoft.com/office/officeart/2005/8/layout/list1"/>
    <dgm:cxn modelId="{0E8DA348-5798-4EFA-9549-978E72A17D4F}" type="presParOf" srcId="{10969F3D-50FC-432D-834A-B09FE8CC6B6F}" destId="{9DFD905C-AE12-47CB-9867-1F141F2E84CF}" srcOrd="0" destOrd="0" presId="urn:microsoft.com/office/officeart/2005/8/layout/list1"/>
    <dgm:cxn modelId="{FCAC0EDE-945E-4C86-9208-A71D4BAFD4EB}" type="presParOf" srcId="{10969F3D-50FC-432D-834A-B09FE8CC6B6F}" destId="{F7B4DFA9-684E-4F10-A4B4-6EB08300A1C1}" srcOrd="1" destOrd="0" presId="urn:microsoft.com/office/officeart/2005/8/layout/list1"/>
    <dgm:cxn modelId="{59F79802-E0D7-41CF-BACB-29E30D16515A}" type="presParOf" srcId="{21EA3EEA-B831-4D9E-918A-A34117E07673}" destId="{5491B3A9-CC4E-4343-9EC2-12592A6170E5}" srcOrd="1" destOrd="0" presId="urn:microsoft.com/office/officeart/2005/8/layout/list1"/>
    <dgm:cxn modelId="{4D1FCBF5-0F6C-4DE1-8A79-75AFA4E6C51E}" type="presParOf" srcId="{21EA3EEA-B831-4D9E-918A-A34117E07673}" destId="{B17C35E3-7210-4425-A216-9CA77DC3ECB4}" srcOrd="2" destOrd="0" presId="urn:microsoft.com/office/officeart/2005/8/layout/list1"/>
    <dgm:cxn modelId="{ACA54C19-018C-4D72-B5D4-20D8627C8DC4}" type="presParOf" srcId="{21EA3EEA-B831-4D9E-918A-A34117E07673}" destId="{EEB63DC8-D354-4155-A7F3-E8B00BE3C386}" srcOrd="3" destOrd="0" presId="urn:microsoft.com/office/officeart/2005/8/layout/list1"/>
    <dgm:cxn modelId="{72D86A5D-DA7D-436F-BDD0-8BACE8C89310}" type="presParOf" srcId="{21EA3EEA-B831-4D9E-918A-A34117E07673}" destId="{2ED0DB30-E5DF-4434-B713-FD29E4478405}" srcOrd="4" destOrd="0" presId="urn:microsoft.com/office/officeart/2005/8/layout/list1"/>
    <dgm:cxn modelId="{0E220E28-C81F-460B-8AA2-A3284A984EEE}" type="presParOf" srcId="{2ED0DB30-E5DF-4434-B713-FD29E4478405}" destId="{AEB8495B-B2F9-447A-B3B9-D27AA78E79A0}" srcOrd="0" destOrd="0" presId="urn:microsoft.com/office/officeart/2005/8/layout/list1"/>
    <dgm:cxn modelId="{BFA13231-FCCE-40B3-8A17-7F96D5413DF2}" type="presParOf" srcId="{2ED0DB30-E5DF-4434-B713-FD29E4478405}" destId="{2F20B44C-062B-4365-BFAE-2D21922BE0EF}" srcOrd="1" destOrd="0" presId="urn:microsoft.com/office/officeart/2005/8/layout/list1"/>
    <dgm:cxn modelId="{6E54D3F1-182B-4BDE-B77A-291C86995C58}" type="presParOf" srcId="{21EA3EEA-B831-4D9E-918A-A34117E07673}" destId="{914E9016-5DD4-4236-AB41-79744ADC98C0}" srcOrd="5" destOrd="0" presId="urn:microsoft.com/office/officeart/2005/8/layout/list1"/>
    <dgm:cxn modelId="{4548302C-CBFD-4D16-92FC-75D909150E09}" type="presParOf" srcId="{21EA3EEA-B831-4D9E-918A-A34117E07673}" destId="{86259096-24EB-499B-8FA7-A7E209EE36EF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58EF90-536F-4FC0-ABA6-2C213D792229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86D4607-73F4-4B12-A186-F93026B6905E}">
      <dgm:prSet/>
      <dgm:spPr/>
      <dgm:t>
        <a:bodyPr/>
        <a:lstStyle/>
        <a:p>
          <a:r>
            <a:rPr lang="fr-FR"/>
            <a:t>Suppression de la dernière couche</a:t>
          </a:r>
          <a:endParaRPr lang="en-US"/>
        </a:p>
      </dgm:t>
    </dgm:pt>
    <dgm:pt modelId="{D061521D-64DC-4B85-9F43-AC42D98840C0}" type="parTrans" cxnId="{50A06EEF-899E-4DE8-B9E1-98FAABDDE0E1}">
      <dgm:prSet/>
      <dgm:spPr/>
      <dgm:t>
        <a:bodyPr/>
        <a:lstStyle/>
        <a:p>
          <a:endParaRPr lang="en-US"/>
        </a:p>
      </dgm:t>
    </dgm:pt>
    <dgm:pt modelId="{7ECFFD28-F99F-47BC-AF6F-D6AA7872FA78}" type="sibTrans" cxnId="{50A06EEF-899E-4DE8-B9E1-98FAABDDE0E1}">
      <dgm:prSet/>
      <dgm:spPr/>
      <dgm:t>
        <a:bodyPr/>
        <a:lstStyle/>
        <a:p>
          <a:endParaRPr lang="en-US"/>
        </a:p>
      </dgm:t>
    </dgm:pt>
    <dgm:pt modelId="{924E8B2D-D76B-4361-B5DA-4A68C6ADE98C}">
      <dgm:prSet/>
      <dgm:spPr/>
      <dgm:t>
        <a:bodyPr/>
        <a:lstStyle/>
        <a:p>
          <a:r>
            <a:rPr lang="fr-FR"/>
            <a:t>Classification automatique après PCA + T-SNE avec un modèle K-means</a:t>
          </a:r>
          <a:endParaRPr lang="en-US"/>
        </a:p>
      </dgm:t>
    </dgm:pt>
    <dgm:pt modelId="{E469C896-F573-4050-ACD7-3C93BB1D59CC}" type="parTrans" cxnId="{F2130106-60E8-4F45-8E43-D3B0BF2E31AD}">
      <dgm:prSet/>
      <dgm:spPr/>
      <dgm:t>
        <a:bodyPr/>
        <a:lstStyle/>
        <a:p>
          <a:endParaRPr lang="en-US"/>
        </a:p>
      </dgm:t>
    </dgm:pt>
    <dgm:pt modelId="{37A93571-F975-4B61-AB03-42CD7E4B7489}" type="sibTrans" cxnId="{F2130106-60E8-4F45-8E43-D3B0BF2E31AD}">
      <dgm:prSet/>
      <dgm:spPr/>
      <dgm:t>
        <a:bodyPr/>
        <a:lstStyle/>
        <a:p>
          <a:endParaRPr lang="en-US"/>
        </a:p>
      </dgm:t>
    </dgm:pt>
    <dgm:pt modelId="{409035F4-36C4-494E-BE5D-9972972B385B}" type="pres">
      <dgm:prSet presAssocID="{F058EF90-536F-4FC0-ABA6-2C213D79222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D89F1CF-640D-47AA-9265-7961C287927A}" type="pres">
      <dgm:prSet presAssocID="{086D4607-73F4-4B12-A186-F93026B6905E}" presName="hierRoot1" presStyleCnt="0"/>
      <dgm:spPr/>
    </dgm:pt>
    <dgm:pt modelId="{3245EB6C-3365-452A-A214-BF67DD1A3ED3}" type="pres">
      <dgm:prSet presAssocID="{086D4607-73F4-4B12-A186-F93026B6905E}" presName="composite" presStyleCnt="0"/>
      <dgm:spPr/>
    </dgm:pt>
    <dgm:pt modelId="{477A417F-CD87-443C-A5ED-B3CE5D522020}" type="pres">
      <dgm:prSet presAssocID="{086D4607-73F4-4B12-A186-F93026B6905E}" presName="background" presStyleLbl="node0" presStyleIdx="0" presStyleCnt="2"/>
      <dgm:spPr/>
    </dgm:pt>
    <dgm:pt modelId="{AE8479C1-AC82-4768-86FB-F520DDCDEA6C}" type="pres">
      <dgm:prSet presAssocID="{086D4607-73F4-4B12-A186-F93026B6905E}" presName="text" presStyleLbl="fgAcc0" presStyleIdx="0" presStyleCnt="2">
        <dgm:presLayoutVars>
          <dgm:chPref val="3"/>
        </dgm:presLayoutVars>
      </dgm:prSet>
      <dgm:spPr/>
    </dgm:pt>
    <dgm:pt modelId="{4CC319BC-3778-4150-9171-EDAB51D06446}" type="pres">
      <dgm:prSet presAssocID="{086D4607-73F4-4B12-A186-F93026B6905E}" presName="hierChild2" presStyleCnt="0"/>
      <dgm:spPr/>
    </dgm:pt>
    <dgm:pt modelId="{3B3E54D2-F3A5-42E3-996C-99E9D3C4F235}" type="pres">
      <dgm:prSet presAssocID="{924E8B2D-D76B-4361-B5DA-4A68C6ADE98C}" presName="hierRoot1" presStyleCnt="0"/>
      <dgm:spPr/>
    </dgm:pt>
    <dgm:pt modelId="{0F68D2F7-F736-4967-A634-154FAECD6F21}" type="pres">
      <dgm:prSet presAssocID="{924E8B2D-D76B-4361-B5DA-4A68C6ADE98C}" presName="composite" presStyleCnt="0"/>
      <dgm:spPr/>
    </dgm:pt>
    <dgm:pt modelId="{6BB41B6A-497A-4207-BE09-D7460E65A58B}" type="pres">
      <dgm:prSet presAssocID="{924E8B2D-D76B-4361-B5DA-4A68C6ADE98C}" presName="background" presStyleLbl="node0" presStyleIdx="1" presStyleCnt="2"/>
      <dgm:spPr/>
    </dgm:pt>
    <dgm:pt modelId="{DAFC1184-C41A-4659-AE0C-22750D45D291}" type="pres">
      <dgm:prSet presAssocID="{924E8B2D-D76B-4361-B5DA-4A68C6ADE98C}" presName="text" presStyleLbl="fgAcc0" presStyleIdx="1" presStyleCnt="2">
        <dgm:presLayoutVars>
          <dgm:chPref val="3"/>
        </dgm:presLayoutVars>
      </dgm:prSet>
      <dgm:spPr/>
    </dgm:pt>
    <dgm:pt modelId="{C278C987-7D8B-4B40-BD5A-00EC9A6B72F1}" type="pres">
      <dgm:prSet presAssocID="{924E8B2D-D76B-4361-B5DA-4A68C6ADE98C}" presName="hierChild2" presStyleCnt="0"/>
      <dgm:spPr/>
    </dgm:pt>
  </dgm:ptLst>
  <dgm:cxnLst>
    <dgm:cxn modelId="{F2130106-60E8-4F45-8E43-D3B0BF2E31AD}" srcId="{F058EF90-536F-4FC0-ABA6-2C213D792229}" destId="{924E8B2D-D76B-4361-B5DA-4A68C6ADE98C}" srcOrd="1" destOrd="0" parTransId="{E469C896-F573-4050-ACD7-3C93BB1D59CC}" sibTransId="{37A93571-F975-4B61-AB03-42CD7E4B7489}"/>
    <dgm:cxn modelId="{2B166654-6761-47BE-BA88-27EA5FF8972A}" type="presOf" srcId="{924E8B2D-D76B-4361-B5DA-4A68C6ADE98C}" destId="{DAFC1184-C41A-4659-AE0C-22750D45D291}" srcOrd="0" destOrd="0" presId="urn:microsoft.com/office/officeart/2005/8/layout/hierarchy1"/>
    <dgm:cxn modelId="{9557A8CB-DDF7-4FB4-A1C4-68B659ADE45C}" type="presOf" srcId="{F058EF90-536F-4FC0-ABA6-2C213D792229}" destId="{409035F4-36C4-494E-BE5D-9972972B385B}" srcOrd="0" destOrd="0" presId="urn:microsoft.com/office/officeart/2005/8/layout/hierarchy1"/>
    <dgm:cxn modelId="{777972E1-0C42-4867-9B86-3B3DF5DEAECA}" type="presOf" srcId="{086D4607-73F4-4B12-A186-F93026B6905E}" destId="{AE8479C1-AC82-4768-86FB-F520DDCDEA6C}" srcOrd="0" destOrd="0" presId="urn:microsoft.com/office/officeart/2005/8/layout/hierarchy1"/>
    <dgm:cxn modelId="{50A06EEF-899E-4DE8-B9E1-98FAABDDE0E1}" srcId="{F058EF90-536F-4FC0-ABA6-2C213D792229}" destId="{086D4607-73F4-4B12-A186-F93026B6905E}" srcOrd="0" destOrd="0" parTransId="{D061521D-64DC-4B85-9F43-AC42D98840C0}" sibTransId="{7ECFFD28-F99F-47BC-AF6F-D6AA7872FA78}"/>
    <dgm:cxn modelId="{9A975D9A-48ED-4C7A-8E34-D530AD80FC88}" type="presParOf" srcId="{409035F4-36C4-494E-BE5D-9972972B385B}" destId="{8D89F1CF-640D-47AA-9265-7961C287927A}" srcOrd="0" destOrd="0" presId="urn:microsoft.com/office/officeart/2005/8/layout/hierarchy1"/>
    <dgm:cxn modelId="{8F710842-CA88-4298-AF29-1AA07E28C023}" type="presParOf" srcId="{8D89F1CF-640D-47AA-9265-7961C287927A}" destId="{3245EB6C-3365-452A-A214-BF67DD1A3ED3}" srcOrd="0" destOrd="0" presId="urn:microsoft.com/office/officeart/2005/8/layout/hierarchy1"/>
    <dgm:cxn modelId="{26C246AB-6EEF-4E6E-B26D-3A7FD2401FC5}" type="presParOf" srcId="{3245EB6C-3365-452A-A214-BF67DD1A3ED3}" destId="{477A417F-CD87-443C-A5ED-B3CE5D522020}" srcOrd="0" destOrd="0" presId="urn:microsoft.com/office/officeart/2005/8/layout/hierarchy1"/>
    <dgm:cxn modelId="{C4417A05-B8CA-4B40-A16E-A6A29AEA96AD}" type="presParOf" srcId="{3245EB6C-3365-452A-A214-BF67DD1A3ED3}" destId="{AE8479C1-AC82-4768-86FB-F520DDCDEA6C}" srcOrd="1" destOrd="0" presId="urn:microsoft.com/office/officeart/2005/8/layout/hierarchy1"/>
    <dgm:cxn modelId="{4AB928A4-7D1D-4B9A-9118-5BD53210F897}" type="presParOf" srcId="{8D89F1CF-640D-47AA-9265-7961C287927A}" destId="{4CC319BC-3778-4150-9171-EDAB51D06446}" srcOrd="1" destOrd="0" presId="urn:microsoft.com/office/officeart/2005/8/layout/hierarchy1"/>
    <dgm:cxn modelId="{BFEE4A72-9396-4023-8225-4A0948DC0F6C}" type="presParOf" srcId="{409035F4-36C4-494E-BE5D-9972972B385B}" destId="{3B3E54D2-F3A5-42E3-996C-99E9D3C4F235}" srcOrd="1" destOrd="0" presId="urn:microsoft.com/office/officeart/2005/8/layout/hierarchy1"/>
    <dgm:cxn modelId="{6AC975F4-A205-4B50-892A-98C7CB7F1A30}" type="presParOf" srcId="{3B3E54D2-F3A5-42E3-996C-99E9D3C4F235}" destId="{0F68D2F7-F736-4967-A634-154FAECD6F21}" srcOrd="0" destOrd="0" presId="urn:microsoft.com/office/officeart/2005/8/layout/hierarchy1"/>
    <dgm:cxn modelId="{029E668A-3443-469B-BC2D-963A897C7CCA}" type="presParOf" srcId="{0F68D2F7-F736-4967-A634-154FAECD6F21}" destId="{6BB41B6A-497A-4207-BE09-D7460E65A58B}" srcOrd="0" destOrd="0" presId="urn:microsoft.com/office/officeart/2005/8/layout/hierarchy1"/>
    <dgm:cxn modelId="{FFB35330-2DEC-4441-B471-0877BABE1B0F}" type="presParOf" srcId="{0F68D2F7-F736-4967-A634-154FAECD6F21}" destId="{DAFC1184-C41A-4659-AE0C-22750D45D291}" srcOrd="1" destOrd="0" presId="urn:microsoft.com/office/officeart/2005/8/layout/hierarchy1"/>
    <dgm:cxn modelId="{2AA69F2A-EF48-469F-A91B-3E94E0F76D55}" type="presParOf" srcId="{3B3E54D2-F3A5-42E3-996C-99E9D3C4F235}" destId="{C278C987-7D8B-4B40-BD5A-00EC9A6B72F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EC81BFC-39F7-49B4-AE87-33DE7E4CBDA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C296281A-768F-486F-8236-100836410389}">
      <dgm:prSet/>
      <dgm:spPr/>
      <dgm:t>
        <a:bodyPr/>
        <a:lstStyle/>
        <a:p>
          <a:pPr>
            <a:defRPr cap="all"/>
          </a:pPr>
          <a:r>
            <a:rPr lang="fr-FR"/>
            <a:t>Détection des points d’interêt</a:t>
          </a:r>
          <a:endParaRPr lang="en-US"/>
        </a:p>
      </dgm:t>
    </dgm:pt>
    <dgm:pt modelId="{7C904DC6-688F-49BC-A1C2-EF3191E891D6}" type="parTrans" cxnId="{A794CE98-EFC0-450D-AC93-9596AF6E9E9C}">
      <dgm:prSet/>
      <dgm:spPr/>
      <dgm:t>
        <a:bodyPr/>
        <a:lstStyle/>
        <a:p>
          <a:endParaRPr lang="en-US"/>
        </a:p>
      </dgm:t>
    </dgm:pt>
    <dgm:pt modelId="{806F4C8E-B7E3-4DB4-A17A-2C5374B5EB58}" type="sibTrans" cxnId="{A794CE98-EFC0-450D-AC93-9596AF6E9E9C}">
      <dgm:prSet/>
      <dgm:spPr/>
      <dgm:t>
        <a:bodyPr/>
        <a:lstStyle/>
        <a:p>
          <a:endParaRPr lang="en-US"/>
        </a:p>
      </dgm:t>
    </dgm:pt>
    <dgm:pt modelId="{4D0E4A03-0D23-4953-9E6D-F770FB6D44DE}">
      <dgm:prSet/>
      <dgm:spPr/>
      <dgm:t>
        <a:bodyPr/>
        <a:lstStyle/>
        <a:p>
          <a:pPr>
            <a:defRPr cap="all"/>
          </a:pPr>
          <a:r>
            <a:rPr lang="fr-FR"/>
            <a:t>Classification automatique après PCA + T-SNE avec un modèle K-means</a:t>
          </a:r>
          <a:endParaRPr lang="en-US"/>
        </a:p>
      </dgm:t>
    </dgm:pt>
    <dgm:pt modelId="{1D56CF17-479F-4750-B793-3944751841C7}" type="parTrans" cxnId="{5A6637D7-5814-45E0-A87C-88002EC8219E}">
      <dgm:prSet/>
      <dgm:spPr/>
      <dgm:t>
        <a:bodyPr/>
        <a:lstStyle/>
        <a:p>
          <a:endParaRPr lang="en-US"/>
        </a:p>
      </dgm:t>
    </dgm:pt>
    <dgm:pt modelId="{6915555D-C829-46EA-BEFE-3536987EB0C1}" type="sibTrans" cxnId="{5A6637D7-5814-45E0-A87C-88002EC8219E}">
      <dgm:prSet/>
      <dgm:spPr/>
      <dgm:t>
        <a:bodyPr/>
        <a:lstStyle/>
        <a:p>
          <a:endParaRPr lang="en-US"/>
        </a:p>
      </dgm:t>
    </dgm:pt>
    <dgm:pt modelId="{F5DCB18D-F1AD-4650-AE3F-F6E7F7A2576F}" type="pres">
      <dgm:prSet presAssocID="{BEC81BFC-39F7-49B4-AE87-33DE7E4CBDA3}" presName="root" presStyleCnt="0">
        <dgm:presLayoutVars>
          <dgm:dir/>
          <dgm:resizeHandles val="exact"/>
        </dgm:presLayoutVars>
      </dgm:prSet>
      <dgm:spPr/>
    </dgm:pt>
    <dgm:pt modelId="{8507A34B-25A2-4D7C-B2A5-209EA31C0AE5}" type="pres">
      <dgm:prSet presAssocID="{C296281A-768F-486F-8236-100836410389}" presName="compNode" presStyleCnt="0"/>
      <dgm:spPr/>
    </dgm:pt>
    <dgm:pt modelId="{864372CC-7604-4970-90EA-CE112363C692}" type="pres">
      <dgm:prSet presAssocID="{C296281A-768F-486F-8236-100836410389}" presName="iconBgRect" presStyleLbl="bgShp" presStyleIdx="0" presStyleCnt="2"/>
      <dgm:spPr/>
    </dgm:pt>
    <dgm:pt modelId="{BE673D64-A6EF-4052-B47A-CF7D6EC3D8C8}" type="pres">
      <dgm:prSet presAssocID="{C296281A-768F-486F-8236-10083641038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2F0E4DCF-DAB1-45A7-A800-4FE9A480737F}" type="pres">
      <dgm:prSet presAssocID="{C296281A-768F-486F-8236-100836410389}" presName="spaceRect" presStyleCnt="0"/>
      <dgm:spPr/>
    </dgm:pt>
    <dgm:pt modelId="{DA8C3E57-67D7-4DBE-B5BB-E595EA804C5E}" type="pres">
      <dgm:prSet presAssocID="{C296281A-768F-486F-8236-100836410389}" presName="textRect" presStyleLbl="revTx" presStyleIdx="0" presStyleCnt="2">
        <dgm:presLayoutVars>
          <dgm:chMax val="1"/>
          <dgm:chPref val="1"/>
        </dgm:presLayoutVars>
      </dgm:prSet>
      <dgm:spPr/>
    </dgm:pt>
    <dgm:pt modelId="{670EBDA7-F9E4-4EDD-AB05-8A92998F8A42}" type="pres">
      <dgm:prSet presAssocID="{806F4C8E-B7E3-4DB4-A17A-2C5374B5EB58}" presName="sibTrans" presStyleCnt="0"/>
      <dgm:spPr/>
    </dgm:pt>
    <dgm:pt modelId="{5FA88223-2B80-485C-B414-08C2BD5374EB}" type="pres">
      <dgm:prSet presAssocID="{4D0E4A03-0D23-4953-9E6D-F770FB6D44DE}" presName="compNode" presStyleCnt="0"/>
      <dgm:spPr/>
    </dgm:pt>
    <dgm:pt modelId="{BC77F177-3D6C-44EB-AD9E-2F9E6A7D59B0}" type="pres">
      <dgm:prSet presAssocID="{4D0E4A03-0D23-4953-9E6D-F770FB6D44DE}" presName="iconBgRect" presStyleLbl="bgShp" presStyleIdx="1" presStyleCnt="2"/>
      <dgm:spPr/>
    </dgm:pt>
    <dgm:pt modelId="{30981DC3-F20D-461C-BB9C-FB20F6CD1120}" type="pres">
      <dgm:prSet presAssocID="{4D0E4A03-0D23-4953-9E6D-F770FB6D44D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grenages"/>
        </a:ext>
      </dgm:extLst>
    </dgm:pt>
    <dgm:pt modelId="{72849368-AF33-4035-A978-CF4AF877019C}" type="pres">
      <dgm:prSet presAssocID="{4D0E4A03-0D23-4953-9E6D-F770FB6D44DE}" presName="spaceRect" presStyleCnt="0"/>
      <dgm:spPr/>
    </dgm:pt>
    <dgm:pt modelId="{530944FF-CF84-4121-9284-C34681371674}" type="pres">
      <dgm:prSet presAssocID="{4D0E4A03-0D23-4953-9E6D-F770FB6D44D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25F6E53B-D1A7-429A-84D6-7518B8E4E25A}" type="presOf" srcId="{4D0E4A03-0D23-4953-9E6D-F770FB6D44DE}" destId="{530944FF-CF84-4121-9284-C34681371674}" srcOrd="0" destOrd="0" presId="urn:microsoft.com/office/officeart/2018/5/layout/IconCircleLabelList"/>
    <dgm:cxn modelId="{E5EB7A48-7AFC-4F10-A56C-859DDF897529}" type="presOf" srcId="{BEC81BFC-39F7-49B4-AE87-33DE7E4CBDA3}" destId="{F5DCB18D-F1AD-4650-AE3F-F6E7F7A2576F}" srcOrd="0" destOrd="0" presId="urn:microsoft.com/office/officeart/2018/5/layout/IconCircleLabelList"/>
    <dgm:cxn modelId="{9F0E5390-2FED-442E-A6B1-963D1E8A233E}" type="presOf" srcId="{C296281A-768F-486F-8236-100836410389}" destId="{DA8C3E57-67D7-4DBE-B5BB-E595EA804C5E}" srcOrd="0" destOrd="0" presId="urn:microsoft.com/office/officeart/2018/5/layout/IconCircleLabelList"/>
    <dgm:cxn modelId="{A794CE98-EFC0-450D-AC93-9596AF6E9E9C}" srcId="{BEC81BFC-39F7-49B4-AE87-33DE7E4CBDA3}" destId="{C296281A-768F-486F-8236-100836410389}" srcOrd="0" destOrd="0" parTransId="{7C904DC6-688F-49BC-A1C2-EF3191E891D6}" sibTransId="{806F4C8E-B7E3-4DB4-A17A-2C5374B5EB58}"/>
    <dgm:cxn modelId="{5A6637D7-5814-45E0-A87C-88002EC8219E}" srcId="{BEC81BFC-39F7-49B4-AE87-33DE7E4CBDA3}" destId="{4D0E4A03-0D23-4953-9E6D-F770FB6D44DE}" srcOrd="1" destOrd="0" parTransId="{1D56CF17-479F-4750-B793-3944751841C7}" sibTransId="{6915555D-C829-46EA-BEFE-3536987EB0C1}"/>
    <dgm:cxn modelId="{459AE982-E39F-416B-AF7B-C41122950762}" type="presParOf" srcId="{F5DCB18D-F1AD-4650-AE3F-F6E7F7A2576F}" destId="{8507A34B-25A2-4D7C-B2A5-209EA31C0AE5}" srcOrd="0" destOrd="0" presId="urn:microsoft.com/office/officeart/2018/5/layout/IconCircleLabelList"/>
    <dgm:cxn modelId="{4766B9F2-13E5-4F86-A8EC-003203D89F96}" type="presParOf" srcId="{8507A34B-25A2-4D7C-B2A5-209EA31C0AE5}" destId="{864372CC-7604-4970-90EA-CE112363C692}" srcOrd="0" destOrd="0" presId="urn:microsoft.com/office/officeart/2018/5/layout/IconCircleLabelList"/>
    <dgm:cxn modelId="{F976AB33-7CD7-465D-B90A-0C25DA23EB51}" type="presParOf" srcId="{8507A34B-25A2-4D7C-B2A5-209EA31C0AE5}" destId="{BE673D64-A6EF-4052-B47A-CF7D6EC3D8C8}" srcOrd="1" destOrd="0" presId="urn:microsoft.com/office/officeart/2018/5/layout/IconCircleLabelList"/>
    <dgm:cxn modelId="{5CB660A4-A1D9-4855-A369-A83C265A7C90}" type="presParOf" srcId="{8507A34B-25A2-4D7C-B2A5-209EA31C0AE5}" destId="{2F0E4DCF-DAB1-45A7-A800-4FE9A480737F}" srcOrd="2" destOrd="0" presId="urn:microsoft.com/office/officeart/2018/5/layout/IconCircleLabelList"/>
    <dgm:cxn modelId="{6A91C521-4964-4D4D-963F-F5B71526F9B7}" type="presParOf" srcId="{8507A34B-25A2-4D7C-B2A5-209EA31C0AE5}" destId="{DA8C3E57-67D7-4DBE-B5BB-E595EA804C5E}" srcOrd="3" destOrd="0" presId="urn:microsoft.com/office/officeart/2018/5/layout/IconCircleLabelList"/>
    <dgm:cxn modelId="{CD0329CC-BEA3-48AC-B98F-EF6DFCE28D80}" type="presParOf" srcId="{F5DCB18D-F1AD-4650-AE3F-F6E7F7A2576F}" destId="{670EBDA7-F9E4-4EDD-AB05-8A92998F8A42}" srcOrd="1" destOrd="0" presId="urn:microsoft.com/office/officeart/2018/5/layout/IconCircleLabelList"/>
    <dgm:cxn modelId="{86DCC642-D7BF-4680-B100-955380DDB491}" type="presParOf" srcId="{F5DCB18D-F1AD-4650-AE3F-F6E7F7A2576F}" destId="{5FA88223-2B80-485C-B414-08C2BD5374EB}" srcOrd="2" destOrd="0" presId="urn:microsoft.com/office/officeart/2018/5/layout/IconCircleLabelList"/>
    <dgm:cxn modelId="{E8B38BA4-2FE8-4B4B-9001-A84057AE83BE}" type="presParOf" srcId="{5FA88223-2B80-485C-B414-08C2BD5374EB}" destId="{BC77F177-3D6C-44EB-AD9E-2F9E6A7D59B0}" srcOrd="0" destOrd="0" presId="urn:microsoft.com/office/officeart/2018/5/layout/IconCircleLabelList"/>
    <dgm:cxn modelId="{1874D989-A85E-4A21-BD1B-03E227FD8F7E}" type="presParOf" srcId="{5FA88223-2B80-485C-B414-08C2BD5374EB}" destId="{30981DC3-F20D-461C-BB9C-FB20F6CD1120}" srcOrd="1" destOrd="0" presId="urn:microsoft.com/office/officeart/2018/5/layout/IconCircleLabelList"/>
    <dgm:cxn modelId="{4B4AFB87-F4A8-458F-BDBF-61F819135467}" type="presParOf" srcId="{5FA88223-2B80-485C-B414-08C2BD5374EB}" destId="{72849368-AF33-4035-A978-CF4AF877019C}" srcOrd="2" destOrd="0" presId="urn:microsoft.com/office/officeart/2018/5/layout/IconCircleLabelList"/>
    <dgm:cxn modelId="{779025EF-C3EB-434E-B93E-1F096CDEDA0B}" type="presParOf" srcId="{5FA88223-2B80-485C-B414-08C2BD5374EB}" destId="{530944FF-CF84-4121-9284-C3468137167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7C23152-E485-4C0D-B47B-F8598A7A9668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30433940-F6BB-4C94-A09E-CD254788E4BA}">
      <dgm:prSet/>
      <dgm:spPr/>
      <dgm:t>
        <a:bodyPr/>
        <a:lstStyle/>
        <a:p>
          <a:r>
            <a:rPr lang="fr-FR"/>
            <a:t>Modèle pré-entrainés avec Imagenet</a:t>
          </a:r>
          <a:endParaRPr lang="en-US"/>
        </a:p>
      </dgm:t>
    </dgm:pt>
    <dgm:pt modelId="{5F48988D-B0B4-4942-A146-1028FFE4C787}" type="parTrans" cxnId="{D855A988-4B48-4F3C-AAC3-C0A20C9644E1}">
      <dgm:prSet/>
      <dgm:spPr/>
      <dgm:t>
        <a:bodyPr/>
        <a:lstStyle/>
        <a:p>
          <a:endParaRPr lang="en-US"/>
        </a:p>
      </dgm:t>
    </dgm:pt>
    <dgm:pt modelId="{EEE3354B-B73D-4908-861D-D5E161FD6B0E}" type="sibTrans" cxnId="{D855A988-4B48-4F3C-AAC3-C0A20C9644E1}">
      <dgm:prSet/>
      <dgm:spPr/>
      <dgm:t>
        <a:bodyPr/>
        <a:lstStyle/>
        <a:p>
          <a:endParaRPr lang="en-US"/>
        </a:p>
      </dgm:t>
    </dgm:pt>
    <dgm:pt modelId="{3BB44328-09CC-494B-B9A5-F75AE1F94964}">
      <dgm:prSet/>
      <dgm:spPr/>
      <dgm:t>
        <a:bodyPr/>
        <a:lstStyle/>
        <a:p>
          <a:r>
            <a:rPr lang="fr-FR"/>
            <a:t>Ré-entraînement des dernières couches du modèle</a:t>
          </a:r>
          <a:endParaRPr lang="en-US"/>
        </a:p>
      </dgm:t>
    </dgm:pt>
    <dgm:pt modelId="{06F07500-38E8-44CC-BA3F-E8062B8B1E19}" type="parTrans" cxnId="{22E22A71-D1D4-4216-9F48-BB93DF41D0D4}">
      <dgm:prSet/>
      <dgm:spPr/>
      <dgm:t>
        <a:bodyPr/>
        <a:lstStyle/>
        <a:p>
          <a:endParaRPr lang="en-US"/>
        </a:p>
      </dgm:t>
    </dgm:pt>
    <dgm:pt modelId="{AAC9D781-D876-45E3-814F-5BB5A4575D39}" type="sibTrans" cxnId="{22E22A71-D1D4-4216-9F48-BB93DF41D0D4}">
      <dgm:prSet/>
      <dgm:spPr/>
      <dgm:t>
        <a:bodyPr/>
        <a:lstStyle/>
        <a:p>
          <a:endParaRPr lang="en-US"/>
        </a:p>
      </dgm:t>
    </dgm:pt>
    <dgm:pt modelId="{8113FA61-6336-45A6-BD7A-20EDF7188B1F}" type="pres">
      <dgm:prSet presAssocID="{B7C23152-E485-4C0D-B47B-F8598A7A966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8F6E9D6-E549-4711-9C9F-646D829905C6}" type="pres">
      <dgm:prSet presAssocID="{30433940-F6BB-4C94-A09E-CD254788E4BA}" presName="hierRoot1" presStyleCnt="0"/>
      <dgm:spPr/>
    </dgm:pt>
    <dgm:pt modelId="{8632D7EE-6DF0-43D6-80FD-B17B6674EC5D}" type="pres">
      <dgm:prSet presAssocID="{30433940-F6BB-4C94-A09E-CD254788E4BA}" presName="composite" presStyleCnt="0"/>
      <dgm:spPr/>
    </dgm:pt>
    <dgm:pt modelId="{F3799127-FADF-4A47-BBFD-20E8CF36E251}" type="pres">
      <dgm:prSet presAssocID="{30433940-F6BB-4C94-A09E-CD254788E4BA}" presName="background" presStyleLbl="node0" presStyleIdx="0" presStyleCnt="2"/>
      <dgm:spPr/>
    </dgm:pt>
    <dgm:pt modelId="{9BFB9FD5-6E89-4018-BACF-68B29488CC23}" type="pres">
      <dgm:prSet presAssocID="{30433940-F6BB-4C94-A09E-CD254788E4BA}" presName="text" presStyleLbl="fgAcc0" presStyleIdx="0" presStyleCnt="2">
        <dgm:presLayoutVars>
          <dgm:chPref val="3"/>
        </dgm:presLayoutVars>
      </dgm:prSet>
      <dgm:spPr/>
    </dgm:pt>
    <dgm:pt modelId="{3AABE79F-9F17-4CB1-97B0-0C0030C3A3C7}" type="pres">
      <dgm:prSet presAssocID="{30433940-F6BB-4C94-A09E-CD254788E4BA}" presName="hierChild2" presStyleCnt="0"/>
      <dgm:spPr/>
    </dgm:pt>
    <dgm:pt modelId="{1B555A9A-942C-4149-A8E1-905D6D174D82}" type="pres">
      <dgm:prSet presAssocID="{3BB44328-09CC-494B-B9A5-F75AE1F94964}" presName="hierRoot1" presStyleCnt="0"/>
      <dgm:spPr/>
    </dgm:pt>
    <dgm:pt modelId="{EDA89701-4B98-475A-90F6-25E5C1912827}" type="pres">
      <dgm:prSet presAssocID="{3BB44328-09CC-494B-B9A5-F75AE1F94964}" presName="composite" presStyleCnt="0"/>
      <dgm:spPr/>
    </dgm:pt>
    <dgm:pt modelId="{73631810-EAEB-4DCF-84DB-947809621CFD}" type="pres">
      <dgm:prSet presAssocID="{3BB44328-09CC-494B-B9A5-F75AE1F94964}" presName="background" presStyleLbl="node0" presStyleIdx="1" presStyleCnt="2"/>
      <dgm:spPr/>
    </dgm:pt>
    <dgm:pt modelId="{57BBA8A4-1D7E-4B41-946C-24B399CEA8CF}" type="pres">
      <dgm:prSet presAssocID="{3BB44328-09CC-494B-B9A5-F75AE1F94964}" presName="text" presStyleLbl="fgAcc0" presStyleIdx="1" presStyleCnt="2">
        <dgm:presLayoutVars>
          <dgm:chPref val="3"/>
        </dgm:presLayoutVars>
      </dgm:prSet>
      <dgm:spPr/>
    </dgm:pt>
    <dgm:pt modelId="{ECC6AFD3-C6F7-48A0-9237-84284D111D14}" type="pres">
      <dgm:prSet presAssocID="{3BB44328-09CC-494B-B9A5-F75AE1F94964}" presName="hierChild2" presStyleCnt="0"/>
      <dgm:spPr/>
    </dgm:pt>
  </dgm:ptLst>
  <dgm:cxnLst>
    <dgm:cxn modelId="{36D4C91E-89C6-4CED-A7DD-5E0C555B2AE0}" type="presOf" srcId="{30433940-F6BB-4C94-A09E-CD254788E4BA}" destId="{9BFB9FD5-6E89-4018-BACF-68B29488CC23}" srcOrd="0" destOrd="0" presId="urn:microsoft.com/office/officeart/2005/8/layout/hierarchy1"/>
    <dgm:cxn modelId="{22E22A71-D1D4-4216-9F48-BB93DF41D0D4}" srcId="{B7C23152-E485-4C0D-B47B-F8598A7A9668}" destId="{3BB44328-09CC-494B-B9A5-F75AE1F94964}" srcOrd="1" destOrd="0" parTransId="{06F07500-38E8-44CC-BA3F-E8062B8B1E19}" sibTransId="{AAC9D781-D876-45E3-814F-5BB5A4575D39}"/>
    <dgm:cxn modelId="{D855A988-4B48-4F3C-AAC3-C0A20C9644E1}" srcId="{B7C23152-E485-4C0D-B47B-F8598A7A9668}" destId="{30433940-F6BB-4C94-A09E-CD254788E4BA}" srcOrd="0" destOrd="0" parTransId="{5F48988D-B0B4-4942-A146-1028FFE4C787}" sibTransId="{EEE3354B-B73D-4908-861D-D5E161FD6B0E}"/>
    <dgm:cxn modelId="{DABE4C8E-6AF6-41A0-A95C-C9241E1E34DD}" type="presOf" srcId="{3BB44328-09CC-494B-B9A5-F75AE1F94964}" destId="{57BBA8A4-1D7E-4B41-946C-24B399CEA8CF}" srcOrd="0" destOrd="0" presId="urn:microsoft.com/office/officeart/2005/8/layout/hierarchy1"/>
    <dgm:cxn modelId="{874338D8-4776-4E51-8A8D-9D43C6DEE42B}" type="presOf" srcId="{B7C23152-E485-4C0D-B47B-F8598A7A9668}" destId="{8113FA61-6336-45A6-BD7A-20EDF7188B1F}" srcOrd="0" destOrd="0" presId="urn:microsoft.com/office/officeart/2005/8/layout/hierarchy1"/>
    <dgm:cxn modelId="{649A775D-CB04-4E9B-AF7A-572AD72376E3}" type="presParOf" srcId="{8113FA61-6336-45A6-BD7A-20EDF7188B1F}" destId="{48F6E9D6-E549-4711-9C9F-646D829905C6}" srcOrd="0" destOrd="0" presId="urn:microsoft.com/office/officeart/2005/8/layout/hierarchy1"/>
    <dgm:cxn modelId="{878FCFD3-25E2-4EE1-8342-97EEE265CF43}" type="presParOf" srcId="{48F6E9D6-E549-4711-9C9F-646D829905C6}" destId="{8632D7EE-6DF0-43D6-80FD-B17B6674EC5D}" srcOrd="0" destOrd="0" presId="urn:microsoft.com/office/officeart/2005/8/layout/hierarchy1"/>
    <dgm:cxn modelId="{16CEEC98-BFDA-45D9-A661-4D3156DEDB03}" type="presParOf" srcId="{8632D7EE-6DF0-43D6-80FD-B17B6674EC5D}" destId="{F3799127-FADF-4A47-BBFD-20E8CF36E251}" srcOrd="0" destOrd="0" presId="urn:microsoft.com/office/officeart/2005/8/layout/hierarchy1"/>
    <dgm:cxn modelId="{56A30D24-5843-4D15-8161-ED7F6558A230}" type="presParOf" srcId="{8632D7EE-6DF0-43D6-80FD-B17B6674EC5D}" destId="{9BFB9FD5-6E89-4018-BACF-68B29488CC23}" srcOrd="1" destOrd="0" presId="urn:microsoft.com/office/officeart/2005/8/layout/hierarchy1"/>
    <dgm:cxn modelId="{E610F4C7-B1C9-411B-B8CA-CA36A3263F78}" type="presParOf" srcId="{48F6E9D6-E549-4711-9C9F-646D829905C6}" destId="{3AABE79F-9F17-4CB1-97B0-0C0030C3A3C7}" srcOrd="1" destOrd="0" presId="urn:microsoft.com/office/officeart/2005/8/layout/hierarchy1"/>
    <dgm:cxn modelId="{C1BC4702-2162-413B-A662-D0221C86BFA3}" type="presParOf" srcId="{8113FA61-6336-45A6-BD7A-20EDF7188B1F}" destId="{1B555A9A-942C-4149-A8E1-905D6D174D82}" srcOrd="1" destOrd="0" presId="urn:microsoft.com/office/officeart/2005/8/layout/hierarchy1"/>
    <dgm:cxn modelId="{63C6023E-1DF1-491A-90F3-A695896986BB}" type="presParOf" srcId="{1B555A9A-942C-4149-A8E1-905D6D174D82}" destId="{EDA89701-4B98-475A-90F6-25E5C1912827}" srcOrd="0" destOrd="0" presId="urn:microsoft.com/office/officeart/2005/8/layout/hierarchy1"/>
    <dgm:cxn modelId="{83A80E7B-388A-4600-A715-77FD4E77672C}" type="presParOf" srcId="{EDA89701-4B98-475A-90F6-25E5C1912827}" destId="{73631810-EAEB-4DCF-84DB-947809621CFD}" srcOrd="0" destOrd="0" presId="urn:microsoft.com/office/officeart/2005/8/layout/hierarchy1"/>
    <dgm:cxn modelId="{83CC820A-0687-47B4-963A-DD5C6EC1DB25}" type="presParOf" srcId="{EDA89701-4B98-475A-90F6-25E5C1912827}" destId="{57BBA8A4-1D7E-4B41-946C-24B399CEA8CF}" srcOrd="1" destOrd="0" presId="urn:microsoft.com/office/officeart/2005/8/layout/hierarchy1"/>
    <dgm:cxn modelId="{53C4BDBD-4450-4994-8069-54A5C55C9064}" type="presParOf" srcId="{1B555A9A-942C-4149-A8E1-905D6D174D82}" destId="{ECC6AFD3-C6F7-48A0-9237-84284D111D1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556B8CF-BB8A-41EE-B0F3-D85E254FAC37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4CCA06CD-A490-4490-9CA5-7481B37DF4A1}">
      <dgm:prSet/>
      <dgm:spPr/>
      <dgm:t>
        <a:bodyPr/>
        <a:lstStyle/>
        <a:p>
          <a:r>
            <a:rPr lang="fr-FR"/>
            <a:t>Appel de l’api avec Request</a:t>
          </a:r>
          <a:endParaRPr lang="en-US"/>
        </a:p>
      </dgm:t>
    </dgm:pt>
    <dgm:pt modelId="{FAB75EF6-729F-4559-A9D2-4FF7E90AFD6B}" type="parTrans" cxnId="{4C8FF89E-9EFC-423C-8EFB-41077A4F96EF}">
      <dgm:prSet/>
      <dgm:spPr/>
      <dgm:t>
        <a:bodyPr/>
        <a:lstStyle/>
        <a:p>
          <a:endParaRPr lang="en-US"/>
        </a:p>
      </dgm:t>
    </dgm:pt>
    <dgm:pt modelId="{EF825E32-ECBA-4473-B591-D5799631D228}" type="sibTrans" cxnId="{4C8FF89E-9EFC-423C-8EFB-41077A4F96EF}">
      <dgm:prSet/>
      <dgm:spPr/>
      <dgm:t>
        <a:bodyPr/>
        <a:lstStyle/>
        <a:p>
          <a:endParaRPr lang="en-US"/>
        </a:p>
      </dgm:t>
    </dgm:pt>
    <dgm:pt modelId="{E57B940C-F13B-4BC2-82BE-CFAA7235123F}">
      <dgm:prSet/>
      <dgm:spPr/>
      <dgm:t>
        <a:bodyPr/>
        <a:lstStyle/>
        <a:p>
          <a:r>
            <a:rPr lang="fr-FR"/>
            <a:t>Extraction de la requête au format JSON</a:t>
          </a:r>
          <a:endParaRPr lang="en-US"/>
        </a:p>
      </dgm:t>
    </dgm:pt>
    <dgm:pt modelId="{A827B23C-67AA-459A-B517-043F93231993}" type="parTrans" cxnId="{28B4C6CB-34A5-4A55-BCD2-C3F78B213C21}">
      <dgm:prSet/>
      <dgm:spPr/>
      <dgm:t>
        <a:bodyPr/>
        <a:lstStyle/>
        <a:p>
          <a:endParaRPr lang="en-US"/>
        </a:p>
      </dgm:t>
    </dgm:pt>
    <dgm:pt modelId="{15E64A40-67B8-4422-99F4-520ECD5643DA}" type="sibTrans" cxnId="{28B4C6CB-34A5-4A55-BCD2-C3F78B213C21}">
      <dgm:prSet/>
      <dgm:spPr/>
      <dgm:t>
        <a:bodyPr/>
        <a:lstStyle/>
        <a:p>
          <a:endParaRPr lang="en-US"/>
        </a:p>
      </dgm:t>
    </dgm:pt>
    <dgm:pt modelId="{43661C3B-F37E-4C07-803D-3A836CA8FDAF}">
      <dgm:prSet/>
      <dgm:spPr/>
      <dgm:t>
        <a:bodyPr/>
        <a:lstStyle/>
        <a:p>
          <a:r>
            <a:rPr lang="fr-FR"/>
            <a:t>Conversion des colonnes utiles en DataFrame</a:t>
          </a:r>
          <a:endParaRPr lang="en-US"/>
        </a:p>
      </dgm:t>
    </dgm:pt>
    <dgm:pt modelId="{6D3BECF1-E0D8-4A37-A66C-20B3EAE9B899}" type="parTrans" cxnId="{13086EE2-BABC-4109-B67A-226ABE0ABDE1}">
      <dgm:prSet/>
      <dgm:spPr/>
      <dgm:t>
        <a:bodyPr/>
        <a:lstStyle/>
        <a:p>
          <a:endParaRPr lang="en-US"/>
        </a:p>
      </dgm:t>
    </dgm:pt>
    <dgm:pt modelId="{76D776A5-ECD4-491F-BB2D-9E71DD6D6970}" type="sibTrans" cxnId="{13086EE2-BABC-4109-B67A-226ABE0ABDE1}">
      <dgm:prSet/>
      <dgm:spPr/>
      <dgm:t>
        <a:bodyPr/>
        <a:lstStyle/>
        <a:p>
          <a:endParaRPr lang="en-US"/>
        </a:p>
      </dgm:t>
    </dgm:pt>
    <dgm:pt modelId="{B7F94DA3-0C88-48CC-AA95-8063C39B337C}">
      <dgm:prSet/>
      <dgm:spPr/>
      <dgm:t>
        <a:bodyPr/>
        <a:lstStyle/>
        <a:p>
          <a:r>
            <a:rPr lang="fr-FR"/>
            <a:t>Sauvegarde du fichier CSV</a:t>
          </a:r>
          <a:endParaRPr lang="en-US"/>
        </a:p>
      </dgm:t>
    </dgm:pt>
    <dgm:pt modelId="{5BC096DD-8AAA-4528-9B95-21A2B7C6EE73}" type="parTrans" cxnId="{608A1CAB-1464-4D3D-B3C7-D8BA2E866324}">
      <dgm:prSet/>
      <dgm:spPr/>
      <dgm:t>
        <a:bodyPr/>
        <a:lstStyle/>
        <a:p>
          <a:endParaRPr lang="en-US"/>
        </a:p>
      </dgm:t>
    </dgm:pt>
    <dgm:pt modelId="{E89CF8F0-E3D8-4D96-9A59-C55E5B4997A6}" type="sibTrans" cxnId="{608A1CAB-1464-4D3D-B3C7-D8BA2E866324}">
      <dgm:prSet/>
      <dgm:spPr/>
      <dgm:t>
        <a:bodyPr/>
        <a:lstStyle/>
        <a:p>
          <a:endParaRPr lang="en-US"/>
        </a:p>
      </dgm:t>
    </dgm:pt>
    <dgm:pt modelId="{3A9CFC6F-4A8D-4229-88E3-11726321F118}" type="pres">
      <dgm:prSet presAssocID="{A556B8CF-BB8A-41EE-B0F3-D85E254FAC3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DE571B2-0D3D-4E27-9E3C-7E2FA9C7878B}" type="pres">
      <dgm:prSet presAssocID="{4CCA06CD-A490-4490-9CA5-7481B37DF4A1}" presName="hierRoot1" presStyleCnt="0"/>
      <dgm:spPr/>
    </dgm:pt>
    <dgm:pt modelId="{59C612F8-0AF9-4A1E-ACDF-C4D06B62E392}" type="pres">
      <dgm:prSet presAssocID="{4CCA06CD-A490-4490-9CA5-7481B37DF4A1}" presName="composite" presStyleCnt="0"/>
      <dgm:spPr/>
    </dgm:pt>
    <dgm:pt modelId="{6D5C7A91-C0FC-4993-8DF9-9678C7638646}" type="pres">
      <dgm:prSet presAssocID="{4CCA06CD-A490-4490-9CA5-7481B37DF4A1}" presName="background" presStyleLbl="node0" presStyleIdx="0" presStyleCnt="4"/>
      <dgm:spPr/>
    </dgm:pt>
    <dgm:pt modelId="{2010211F-442F-42EE-B97C-CECD32EC0EBA}" type="pres">
      <dgm:prSet presAssocID="{4CCA06CD-A490-4490-9CA5-7481B37DF4A1}" presName="text" presStyleLbl="fgAcc0" presStyleIdx="0" presStyleCnt="4">
        <dgm:presLayoutVars>
          <dgm:chPref val="3"/>
        </dgm:presLayoutVars>
      </dgm:prSet>
      <dgm:spPr/>
    </dgm:pt>
    <dgm:pt modelId="{CB40638D-812C-49B5-B2EA-C0A5B0B07EDF}" type="pres">
      <dgm:prSet presAssocID="{4CCA06CD-A490-4490-9CA5-7481B37DF4A1}" presName="hierChild2" presStyleCnt="0"/>
      <dgm:spPr/>
    </dgm:pt>
    <dgm:pt modelId="{A2DB97FE-A26D-4093-88C9-9BDEA156319F}" type="pres">
      <dgm:prSet presAssocID="{E57B940C-F13B-4BC2-82BE-CFAA7235123F}" presName="hierRoot1" presStyleCnt="0"/>
      <dgm:spPr/>
    </dgm:pt>
    <dgm:pt modelId="{B48BBB0B-500E-4E5B-A871-DF8EF0116D9A}" type="pres">
      <dgm:prSet presAssocID="{E57B940C-F13B-4BC2-82BE-CFAA7235123F}" presName="composite" presStyleCnt="0"/>
      <dgm:spPr/>
    </dgm:pt>
    <dgm:pt modelId="{3D6B8D33-282C-496F-9B85-3F335BCDC71C}" type="pres">
      <dgm:prSet presAssocID="{E57B940C-F13B-4BC2-82BE-CFAA7235123F}" presName="background" presStyleLbl="node0" presStyleIdx="1" presStyleCnt="4"/>
      <dgm:spPr/>
    </dgm:pt>
    <dgm:pt modelId="{1DEADB07-9B33-4706-A43F-77B665A74B1D}" type="pres">
      <dgm:prSet presAssocID="{E57B940C-F13B-4BC2-82BE-CFAA7235123F}" presName="text" presStyleLbl="fgAcc0" presStyleIdx="1" presStyleCnt="4">
        <dgm:presLayoutVars>
          <dgm:chPref val="3"/>
        </dgm:presLayoutVars>
      </dgm:prSet>
      <dgm:spPr/>
    </dgm:pt>
    <dgm:pt modelId="{433BFF09-F59F-4780-9DEE-85B7AF91F4D7}" type="pres">
      <dgm:prSet presAssocID="{E57B940C-F13B-4BC2-82BE-CFAA7235123F}" presName="hierChild2" presStyleCnt="0"/>
      <dgm:spPr/>
    </dgm:pt>
    <dgm:pt modelId="{44393C3C-1B5C-4578-9836-1C69AB6BF306}" type="pres">
      <dgm:prSet presAssocID="{43661C3B-F37E-4C07-803D-3A836CA8FDAF}" presName="hierRoot1" presStyleCnt="0"/>
      <dgm:spPr/>
    </dgm:pt>
    <dgm:pt modelId="{5D16C348-4F6D-4929-AE9B-63E3C2A66D84}" type="pres">
      <dgm:prSet presAssocID="{43661C3B-F37E-4C07-803D-3A836CA8FDAF}" presName="composite" presStyleCnt="0"/>
      <dgm:spPr/>
    </dgm:pt>
    <dgm:pt modelId="{00EF1F47-0D61-4818-8407-B029F45A99A9}" type="pres">
      <dgm:prSet presAssocID="{43661C3B-F37E-4C07-803D-3A836CA8FDAF}" presName="background" presStyleLbl="node0" presStyleIdx="2" presStyleCnt="4"/>
      <dgm:spPr/>
    </dgm:pt>
    <dgm:pt modelId="{4EA252D6-2C9D-4A4B-B363-C3F842D7362F}" type="pres">
      <dgm:prSet presAssocID="{43661C3B-F37E-4C07-803D-3A836CA8FDAF}" presName="text" presStyleLbl="fgAcc0" presStyleIdx="2" presStyleCnt="4">
        <dgm:presLayoutVars>
          <dgm:chPref val="3"/>
        </dgm:presLayoutVars>
      </dgm:prSet>
      <dgm:spPr/>
    </dgm:pt>
    <dgm:pt modelId="{702D0C79-6705-4BE0-B4F3-F75AB2DC9419}" type="pres">
      <dgm:prSet presAssocID="{43661C3B-F37E-4C07-803D-3A836CA8FDAF}" presName="hierChild2" presStyleCnt="0"/>
      <dgm:spPr/>
    </dgm:pt>
    <dgm:pt modelId="{9626DF2F-AEBF-47AD-BA72-FFCEEFCC5EDF}" type="pres">
      <dgm:prSet presAssocID="{B7F94DA3-0C88-48CC-AA95-8063C39B337C}" presName="hierRoot1" presStyleCnt="0"/>
      <dgm:spPr/>
    </dgm:pt>
    <dgm:pt modelId="{4F16AF51-FA36-4960-8F15-AD53F31DA43F}" type="pres">
      <dgm:prSet presAssocID="{B7F94DA3-0C88-48CC-AA95-8063C39B337C}" presName="composite" presStyleCnt="0"/>
      <dgm:spPr/>
    </dgm:pt>
    <dgm:pt modelId="{61E03341-9420-4E59-811F-3826B4458149}" type="pres">
      <dgm:prSet presAssocID="{B7F94DA3-0C88-48CC-AA95-8063C39B337C}" presName="background" presStyleLbl="node0" presStyleIdx="3" presStyleCnt="4"/>
      <dgm:spPr/>
    </dgm:pt>
    <dgm:pt modelId="{2FD32DFA-2E39-4857-8342-CAB2DD05C56C}" type="pres">
      <dgm:prSet presAssocID="{B7F94DA3-0C88-48CC-AA95-8063C39B337C}" presName="text" presStyleLbl="fgAcc0" presStyleIdx="3" presStyleCnt="4">
        <dgm:presLayoutVars>
          <dgm:chPref val="3"/>
        </dgm:presLayoutVars>
      </dgm:prSet>
      <dgm:spPr/>
    </dgm:pt>
    <dgm:pt modelId="{6C379EAF-1761-4AB2-B166-F2D9978DF383}" type="pres">
      <dgm:prSet presAssocID="{B7F94DA3-0C88-48CC-AA95-8063C39B337C}" presName="hierChild2" presStyleCnt="0"/>
      <dgm:spPr/>
    </dgm:pt>
  </dgm:ptLst>
  <dgm:cxnLst>
    <dgm:cxn modelId="{BC07630C-F99D-4A5F-A8A1-AA27CBC2D307}" type="presOf" srcId="{E57B940C-F13B-4BC2-82BE-CFAA7235123F}" destId="{1DEADB07-9B33-4706-A43F-77B665A74B1D}" srcOrd="0" destOrd="0" presId="urn:microsoft.com/office/officeart/2005/8/layout/hierarchy1"/>
    <dgm:cxn modelId="{8A9ACA75-5B85-49A5-8611-CA0205A29934}" type="presOf" srcId="{A556B8CF-BB8A-41EE-B0F3-D85E254FAC37}" destId="{3A9CFC6F-4A8D-4229-88E3-11726321F118}" srcOrd="0" destOrd="0" presId="urn:microsoft.com/office/officeart/2005/8/layout/hierarchy1"/>
    <dgm:cxn modelId="{B0B6D35A-3F42-45DD-BA20-1EB61A5D6D6F}" type="presOf" srcId="{B7F94DA3-0C88-48CC-AA95-8063C39B337C}" destId="{2FD32DFA-2E39-4857-8342-CAB2DD05C56C}" srcOrd="0" destOrd="0" presId="urn:microsoft.com/office/officeart/2005/8/layout/hierarchy1"/>
    <dgm:cxn modelId="{752FF38B-4840-4D38-8445-94B1370943C6}" type="presOf" srcId="{43661C3B-F37E-4C07-803D-3A836CA8FDAF}" destId="{4EA252D6-2C9D-4A4B-B363-C3F842D7362F}" srcOrd="0" destOrd="0" presId="urn:microsoft.com/office/officeart/2005/8/layout/hierarchy1"/>
    <dgm:cxn modelId="{4C8FF89E-9EFC-423C-8EFB-41077A4F96EF}" srcId="{A556B8CF-BB8A-41EE-B0F3-D85E254FAC37}" destId="{4CCA06CD-A490-4490-9CA5-7481B37DF4A1}" srcOrd="0" destOrd="0" parTransId="{FAB75EF6-729F-4559-A9D2-4FF7E90AFD6B}" sibTransId="{EF825E32-ECBA-4473-B591-D5799631D228}"/>
    <dgm:cxn modelId="{7275BCAA-EFA1-4581-AFEE-EB854A4346DB}" type="presOf" srcId="{4CCA06CD-A490-4490-9CA5-7481B37DF4A1}" destId="{2010211F-442F-42EE-B97C-CECD32EC0EBA}" srcOrd="0" destOrd="0" presId="urn:microsoft.com/office/officeart/2005/8/layout/hierarchy1"/>
    <dgm:cxn modelId="{608A1CAB-1464-4D3D-B3C7-D8BA2E866324}" srcId="{A556B8CF-BB8A-41EE-B0F3-D85E254FAC37}" destId="{B7F94DA3-0C88-48CC-AA95-8063C39B337C}" srcOrd="3" destOrd="0" parTransId="{5BC096DD-8AAA-4528-9B95-21A2B7C6EE73}" sibTransId="{E89CF8F0-E3D8-4D96-9A59-C55E5B4997A6}"/>
    <dgm:cxn modelId="{28B4C6CB-34A5-4A55-BCD2-C3F78B213C21}" srcId="{A556B8CF-BB8A-41EE-B0F3-D85E254FAC37}" destId="{E57B940C-F13B-4BC2-82BE-CFAA7235123F}" srcOrd="1" destOrd="0" parTransId="{A827B23C-67AA-459A-B517-043F93231993}" sibTransId="{15E64A40-67B8-4422-99F4-520ECD5643DA}"/>
    <dgm:cxn modelId="{13086EE2-BABC-4109-B67A-226ABE0ABDE1}" srcId="{A556B8CF-BB8A-41EE-B0F3-D85E254FAC37}" destId="{43661C3B-F37E-4C07-803D-3A836CA8FDAF}" srcOrd="2" destOrd="0" parTransId="{6D3BECF1-E0D8-4A37-A66C-20B3EAE9B899}" sibTransId="{76D776A5-ECD4-491F-BB2D-9E71DD6D6970}"/>
    <dgm:cxn modelId="{45E8B7E6-48B9-43D7-A74B-BBCFCE8751BD}" type="presParOf" srcId="{3A9CFC6F-4A8D-4229-88E3-11726321F118}" destId="{5DE571B2-0D3D-4E27-9E3C-7E2FA9C7878B}" srcOrd="0" destOrd="0" presId="urn:microsoft.com/office/officeart/2005/8/layout/hierarchy1"/>
    <dgm:cxn modelId="{CD0FB3CA-D3EE-4BDE-806A-7205FACC7865}" type="presParOf" srcId="{5DE571B2-0D3D-4E27-9E3C-7E2FA9C7878B}" destId="{59C612F8-0AF9-4A1E-ACDF-C4D06B62E392}" srcOrd="0" destOrd="0" presId="urn:microsoft.com/office/officeart/2005/8/layout/hierarchy1"/>
    <dgm:cxn modelId="{7DDF5721-FEFF-47EC-84AF-0F61FCBFDD23}" type="presParOf" srcId="{59C612F8-0AF9-4A1E-ACDF-C4D06B62E392}" destId="{6D5C7A91-C0FC-4993-8DF9-9678C7638646}" srcOrd="0" destOrd="0" presId="urn:microsoft.com/office/officeart/2005/8/layout/hierarchy1"/>
    <dgm:cxn modelId="{82BBC527-D771-48DD-85EA-1CDC217FE60E}" type="presParOf" srcId="{59C612F8-0AF9-4A1E-ACDF-C4D06B62E392}" destId="{2010211F-442F-42EE-B97C-CECD32EC0EBA}" srcOrd="1" destOrd="0" presId="urn:microsoft.com/office/officeart/2005/8/layout/hierarchy1"/>
    <dgm:cxn modelId="{A9E0F918-A2D4-49C5-807D-3F30A97B8891}" type="presParOf" srcId="{5DE571B2-0D3D-4E27-9E3C-7E2FA9C7878B}" destId="{CB40638D-812C-49B5-B2EA-C0A5B0B07EDF}" srcOrd="1" destOrd="0" presId="urn:microsoft.com/office/officeart/2005/8/layout/hierarchy1"/>
    <dgm:cxn modelId="{8D7294CA-99DD-4453-9986-41CBEF27A198}" type="presParOf" srcId="{3A9CFC6F-4A8D-4229-88E3-11726321F118}" destId="{A2DB97FE-A26D-4093-88C9-9BDEA156319F}" srcOrd="1" destOrd="0" presId="urn:microsoft.com/office/officeart/2005/8/layout/hierarchy1"/>
    <dgm:cxn modelId="{335AFED2-2AAF-4BCD-81D9-C7637DCEFF57}" type="presParOf" srcId="{A2DB97FE-A26D-4093-88C9-9BDEA156319F}" destId="{B48BBB0B-500E-4E5B-A871-DF8EF0116D9A}" srcOrd="0" destOrd="0" presId="urn:microsoft.com/office/officeart/2005/8/layout/hierarchy1"/>
    <dgm:cxn modelId="{56376AE9-E3EA-46E0-AAB9-C87DABE76FB6}" type="presParOf" srcId="{B48BBB0B-500E-4E5B-A871-DF8EF0116D9A}" destId="{3D6B8D33-282C-496F-9B85-3F335BCDC71C}" srcOrd="0" destOrd="0" presId="urn:microsoft.com/office/officeart/2005/8/layout/hierarchy1"/>
    <dgm:cxn modelId="{5EC273BE-DFA9-4371-9700-5164E38B261C}" type="presParOf" srcId="{B48BBB0B-500E-4E5B-A871-DF8EF0116D9A}" destId="{1DEADB07-9B33-4706-A43F-77B665A74B1D}" srcOrd="1" destOrd="0" presId="urn:microsoft.com/office/officeart/2005/8/layout/hierarchy1"/>
    <dgm:cxn modelId="{9B7B5EED-3F04-405A-B186-B70DBC1BDD49}" type="presParOf" srcId="{A2DB97FE-A26D-4093-88C9-9BDEA156319F}" destId="{433BFF09-F59F-4780-9DEE-85B7AF91F4D7}" srcOrd="1" destOrd="0" presId="urn:microsoft.com/office/officeart/2005/8/layout/hierarchy1"/>
    <dgm:cxn modelId="{4AE9C98E-3C36-4DCD-AC85-5B38F4CBEF60}" type="presParOf" srcId="{3A9CFC6F-4A8D-4229-88E3-11726321F118}" destId="{44393C3C-1B5C-4578-9836-1C69AB6BF306}" srcOrd="2" destOrd="0" presId="urn:microsoft.com/office/officeart/2005/8/layout/hierarchy1"/>
    <dgm:cxn modelId="{A069592A-0E70-48E2-B5FA-0A885730CDBD}" type="presParOf" srcId="{44393C3C-1B5C-4578-9836-1C69AB6BF306}" destId="{5D16C348-4F6D-4929-AE9B-63E3C2A66D84}" srcOrd="0" destOrd="0" presId="urn:microsoft.com/office/officeart/2005/8/layout/hierarchy1"/>
    <dgm:cxn modelId="{0865E6CA-AF5F-4898-9836-8D276197D9A0}" type="presParOf" srcId="{5D16C348-4F6D-4929-AE9B-63E3C2A66D84}" destId="{00EF1F47-0D61-4818-8407-B029F45A99A9}" srcOrd="0" destOrd="0" presId="urn:microsoft.com/office/officeart/2005/8/layout/hierarchy1"/>
    <dgm:cxn modelId="{2911E895-BA45-4358-BD4F-88A61A02F45E}" type="presParOf" srcId="{5D16C348-4F6D-4929-AE9B-63E3C2A66D84}" destId="{4EA252D6-2C9D-4A4B-B363-C3F842D7362F}" srcOrd="1" destOrd="0" presId="urn:microsoft.com/office/officeart/2005/8/layout/hierarchy1"/>
    <dgm:cxn modelId="{3DEBBE51-0FC3-4659-967D-415EE3541925}" type="presParOf" srcId="{44393C3C-1B5C-4578-9836-1C69AB6BF306}" destId="{702D0C79-6705-4BE0-B4F3-F75AB2DC9419}" srcOrd="1" destOrd="0" presId="urn:microsoft.com/office/officeart/2005/8/layout/hierarchy1"/>
    <dgm:cxn modelId="{3702BB86-7827-401F-83DD-DDD23EFD0057}" type="presParOf" srcId="{3A9CFC6F-4A8D-4229-88E3-11726321F118}" destId="{9626DF2F-AEBF-47AD-BA72-FFCEEFCC5EDF}" srcOrd="3" destOrd="0" presId="urn:microsoft.com/office/officeart/2005/8/layout/hierarchy1"/>
    <dgm:cxn modelId="{DF955845-7777-4D08-926A-B768E9D99E99}" type="presParOf" srcId="{9626DF2F-AEBF-47AD-BA72-FFCEEFCC5EDF}" destId="{4F16AF51-FA36-4960-8F15-AD53F31DA43F}" srcOrd="0" destOrd="0" presId="urn:microsoft.com/office/officeart/2005/8/layout/hierarchy1"/>
    <dgm:cxn modelId="{B8D309CA-048E-4E86-916D-87CE410EE7F4}" type="presParOf" srcId="{4F16AF51-FA36-4960-8F15-AD53F31DA43F}" destId="{61E03341-9420-4E59-811F-3826B4458149}" srcOrd="0" destOrd="0" presId="urn:microsoft.com/office/officeart/2005/8/layout/hierarchy1"/>
    <dgm:cxn modelId="{44033344-9433-413F-9DC1-A4754573F756}" type="presParOf" srcId="{4F16AF51-FA36-4960-8F15-AD53F31DA43F}" destId="{2FD32DFA-2E39-4857-8342-CAB2DD05C56C}" srcOrd="1" destOrd="0" presId="urn:microsoft.com/office/officeart/2005/8/layout/hierarchy1"/>
    <dgm:cxn modelId="{10B23894-698A-4622-B35F-3EE21CE94FFD}" type="presParOf" srcId="{9626DF2F-AEBF-47AD-BA72-FFCEEFCC5EDF}" destId="{6C379EAF-1761-4AB2-B166-F2D9978DF38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D54A3B-64EB-49D4-9126-518441176751}">
      <dsp:nvSpPr>
        <dsp:cNvPr id="0" name=""/>
        <dsp:cNvSpPr/>
      </dsp:nvSpPr>
      <dsp:spPr>
        <a:xfrm>
          <a:off x="0" y="1261759"/>
          <a:ext cx="6666833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343252-E1CB-47F8-B566-E0CC9D94B748}">
      <dsp:nvSpPr>
        <dsp:cNvPr id="0" name=""/>
        <dsp:cNvSpPr/>
      </dsp:nvSpPr>
      <dsp:spPr>
        <a:xfrm>
          <a:off x="333341" y="966559"/>
          <a:ext cx="4666783" cy="590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/>
            <a:t>Bag of words: Comptage simple, Tf-idf</a:t>
          </a:r>
          <a:endParaRPr lang="en-US" sz="2000" kern="1200"/>
        </a:p>
      </dsp:txBody>
      <dsp:txXfrm>
        <a:off x="362162" y="995380"/>
        <a:ext cx="4609141" cy="532758"/>
      </dsp:txXfrm>
    </dsp:sp>
    <dsp:sp modelId="{0B092BB2-1025-4306-A551-F54518DDBC90}">
      <dsp:nvSpPr>
        <dsp:cNvPr id="0" name=""/>
        <dsp:cNvSpPr/>
      </dsp:nvSpPr>
      <dsp:spPr>
        <a:xfrm>
          <a:off x="0" y="2168960"/>
          <a:ext cx="6666833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2147871"/>
              <a:satOff val="-6164"/>
              <a:lumOff val="-987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3C77FB-586E-461B-BF2F-054863D7A5CF}">
      <dsp:nvSpPr>
        <dsp:cNvPr id="0" name=""/>
        <dsp:cNvSpPr/>
      </dsp:nvSpPr>
      <dsp:spPr>
        <a:xfrm>
          <a:off x="333341" y="1873759"/>
          <a:ext cx="4666783" cy="590400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/>
            <a:t>Word2vec</a:t>
          </a:r>
          <a:endParaRPr lang="en-US" sz="2000" kern="1200"/>
        </a:p>
      </dsp:txBody>
      <dsp:txXfrm>
        <a:off x="362162" y="1902580"/>
        <a:ext cx="4609141" cy="532758"/>
      </dsp:txXfrm>
    </dsp:sp>
    <dsp:sp modelId="{85C0FBBE-FBBF-4DE6-8C04-14D00429680B}">
      <dsp:nvSpPr>
        <dsp:cNvPr id="0" name=""/>
        <dsp:cNvSpPr/>
      </dsp:nvSpPr>
      <dsp:spPr>
        <a:xfrm>
          <a:off x="0" y="3076160"/>
          <a:ext cx="6666833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4295743"/>
              <a:satOff val="-12329"/>
              <a:lumOff val="-1973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70028A-60C1-4534-BDA3-E05D235C11C0}">
      <dsp:nvSpPr>
        <dsp:cNvPr id="0" name=""/>
        <dsp:cNvSpPr/>
      </dsp:nvSpPr>
      <dsp:spPr>
        <a:xfrm>
          <a:off x="333341" y="2780960"/>
          <a:ext cx="4666783" cy="590400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/>
            <a:t>BERT</a:t>
          </a:r>
          <a:endParaRPr lang="en-US" sz="2000" kern="1200"/>
        </a:p>
      </dsp:txBody>
      <dsp:txXfrm>
        <a:off x="362162" y="2809781"/>
        <a:ext cx="4609141" cy="532758"/>
      </dsp:txXfrm>
    </dsp:sp>
    <dsp:sp modelId="{6C98478E-6F5E-45F5-9E41-BB4174ED76C0}">
      <dsp:nvSpPr>
        <dsp:cNvPr id="0" name=""/>
        <dsp:cNvSpPr/>
      </dsp:nvSpPr>
      <dsp:spPr>
        <a:xfrm>
          <a:off x="0" y="3983360"/>
          <a:ext cx="6666833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7F2B4F-0D47-4287-9B34-4D5BED2797AC}">
      <dsp:nvSpPr>
        <dsp:cNvPr id="0" name=""/>
        <dsp:cNvSpPr/>
      </dsp:nvSpPr>
      <dsp:spPr>
        <a:xfrm>
          <a:off x="333341" y="3688160"/>
          <a:ext cx="4666783" cy="590400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/>
            <a:t>USE</a:t>
          </a:r>
          <a:endParaRPr lang="en-US" sz="2000" kern="1200"/>
        </a:p>
      </dsp:txBody>
      <dsp:txXfrm>
        <a:off x="362162" y="3716981"/>
        <a:ext cx="4609141" cy="5327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7C35E3-7210-4425-A216-9CA77DC3ECB4}">
      <dsp:nvSpPr>
        <dsp:cNvPr id="0" name=""/>
        <dsp:cNvSpPr/>
      </dsp:nvSpPr>
      <dsp:spPr>
        <a:xfrm>
          <a:off x="0" y="840902"/>
          <a:ext cx="10927829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B4DFA9-684E-4F10-A4B4-6EB08300A1C1}">
      <dsp:nvSpPr>
        <dsp:cNvPr id="0" name=""/>
        <dsp:cNvSpPr/>
      </dsp:nvSpPr>
      <dsp:spPr>
        <a:xfrm>
          <a:off x="546391" y="176702"/>
          <a:ext cx="7649480" cy="1328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9132" tIns="0" rIns="289132" bIns="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500" kern="1200"/>
            <a:t>Extraction à l’aide d’un CNN</a:t>
          </a:r>
          <a:endParaRPr lang="en-US" sz="4500" kern="1200"/>
        </a:p>
      </dsp:txBody>
      <dsp:txXfrm>
        <a:off x="611238" y="241549"/>
        <a:ext cx="7519786" cy="1198706"/>
      </dsp:txXfrm>
    </dsp:sp>
    <dsp:sp modelId="{86259096-24EB-499B-8FA7-A7E209EE36EF}">
      <dsp:nvSpPr>
        <dsp:cNvPr id="0" name=""/>
        <dsp:cNvSpPr/>
      </dsp:nvSpPr>
      <dsp:spPr>
        <a:xfrm>
          <a:off x="0" y="2882102"/>
          <a:ext cx="10927829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20B44C-062B-4365-BFAE-2D21922BE0EF}">
      <dsp:nvSpPr>
        <dsp:cNvPr id="0" name=""/>
        <dsp:cNvSpPr/>
      </dsp:nvSpPr>
      <dsp:spPr>
        <a:xfrm>
          <a:off x="546391" y="2217902"/>
          <a:ext cx="7649480" cy="1328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9132" tIns="0" rIns="289132" bIns="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500" kern="1200"/>
            <a:t>Extraction avec SIFT</a:t>
          </a:r>
          <a:endParaRPr lang="en-US" sz="4500" kern="1200"/>
        </a:p>
      </dsp:txBody>
      <dsp:txXfrm>
        <a:off x="611238" y="2282749"/>
        <a:ext cx="7519786" cy="11987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7A417F-CD87-443C-A5ED-B3CE5D522020}">
      <dsp:nvSpPr>
        <dsp:cNvPr id="0" name=""/>
        <dsp:cNvSpPr/>
      </dsp:nvSpPr>
      <dsp:spPr>
        <a:xfrm>
          <a:off x="1333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8479C1-AC82-4768-86FB-F520DDCDEA6C}">
      <dsp:nvSpPr>
        <dsp:cNvPr id="0" name=""/>
        <dsp:cNvSpPr/>
      </dsp:nvSpPr>
      <dsp:spPr>
        <a:xfrm>
          <a:off x="521579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kern="1200"/>
            <a:t>Suppression de la dernière couche</a:t>
          </a:r>
          <a:endParaRPr lang="en-US" sz="3800" kern="1200"/>
        </a:p>
      </dsp:txBody>
      <dsp:txXfrm>
        <a:off x="608661" y="692298"/>
        <a:ext cx="4508047" cy="2799040"/>
      </dsp:txXfrm>
    </dsp:sp>
    <dsp:sp modelId="{6BB41B6A-497A-4207-BE09-D7460E65A58B}">
      <dsp:nvSpPr>
        <dsp:cNvPr id="0" name=""/>
        <dsp:cNvSpPr/>
      </dsp:nvSpPr>
      <dsp:spPr>
        <a:xfrm>
          <a:off x="5724037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FC1184-C41A-4659-AE0C-22750D45D291}">
      <dsp:nvSpPr>
        <dsp:cNvPr id="0" name=""/>
        <dsp:cNvSpPr/>
      </dsp:nvSpPr>
      <dsp:spPr>
        <a:xfrm>
          <a:off x="6244283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kern="1200"/>
            <a:t>Classification automatique après PCA + T-SNE avec un modèle K-means</a:t>
          </a:r>
          <a:endParaRPr lang="en-US" sz="3800" kern="1200"/>
        </a:p>
      </dsp:txBody>
      <dsp:txXfrm>
        <a:off x="6331365" y="692298"/>
        <a:ext cx="4508047" cy="27990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372CC-7604-4970-90EA-CE112363C692}">
      <dsp:nvSpPr>
        <dsp:cNvPr id="0" name=""/>
        <dsp:cNvSpPr/>
      </dsp:nvSpPr>
      <dsp:spPr>
        <a:xfrm>
          <a:off x="2250914" y="296402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673D64-A6EF-4052-B47A-CF7D6EC3D8C8}">
      <dsp:nvSpPr>
        <dsp:cNvPr id="0" name=""/>
        <dsp:cNvSpPr/>
      </dsp:nvSpPr>
      <dsp:spPr>
        <a:xfrm>
          <a:off x="2718914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8C3E57-67D7-4DBE-B5BB-E595EA804C5E}">
      <dsp:nvSpPr>
        <dsp:cNvPr id="0" name=""/>
        <dsp:cNvSpPr/>
      </dsp:nvSpPr>
      <dsp:spPr>
        <a:xfrm>
          <a:off x="1548914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700" kern="1200"/>
            <a:t>Détection des points d’interêt</a:t>
          </a:r>
          <a:endParaRPr lang="en-US" sz="1700" kern="1200"/>
        </a:p>
      </dsp:txBody>
      <dsp:txXfrm>
        <a:off x="1548914" y="3176402"/>
        <a:ext cx="3600000" cy="720000"/>
      </dsp:txXfrm>
    </dsp:sp>
    <dsp:sp modelId="{BC77F177-3D6C-44EB-AD9E-2F9E6A7D59B0}">
      <dsp:nvSpPr>
        <dsp:cNvPr id="0" name=""/>
        <dsp:cNvSpPr/>
      </dsp:nvSpPr>
      <dsp:spPr>
        <a:xfrm>
          <a:off x="6480914" y="296402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981DC3-F20D-461C-BB9C-FB20F6CD1120}">
      <dsp:nvSpPr>
        <dsp:cNvPr id="0" name=""/>
        <dsp:cNvSpPr/>
      </dsp:nvSpPr>
      <dsp:spPr>
        <a:xfrm>
          <a:off x="6948914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0944FF-CF84-4121-9284-C34681371674}">
      <dsp:nvSpPr>
        <dsp:cNvPr id="0" name=""/>
        <dsp:cNvSpPr/>
      </dsp:nvSpPr>
      <dsp:spPr>
        <a:xfrm>
          <a:off x="5778914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fr-FR" sz="1700" kern="1200"/>
            <a:t>Classification automatique après PCA + T-SNE avec un modèle K-means</a:t>
          </a:r>
          <a:endParaRPr lang="en-US" sz="1700" kern="1200"/>
        </a:p>
      </dsp:txBody>
      <dsp:txXfrm>
        <a:off x="5778914" y="3176402"/>
        <a:ext cx="3600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799127-FADF-4A47-BBFD-20E8CF36E251}">
      <dsp:nvSpPr>
        <dsp:cNvPr id="0" name=""/>
        <dsp:cNvSpPr/>
      </dsp:nvSpPr>
      <dsp:spPr>
        <a:xfrm>
          <a:off x="1333" y="110983"/>
          <a:ext cx="4682211" cy="297320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FB9FD5-6E89-4018-BACF-68B29488CC23}">
      <dsp:nvSpPr>
        <dsp:cNvPr id="0" name=""/>
        <dsp:cNvSpPr/>
      </dsp:nvSpPr>
      <dsp:spPr>
        <a:xfrm>
          <a:off x="521579" y="605216"/>
          <a:ext cx="4682211" cy="297320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400" kern="1200"/>
            <a:t>Modèle pré-entrainés avec Imagenet</a:t>
          </a:r>
          <a:endParaRPr lang="en-US" sz="4400" kern="1200"/>
        </a:p>
      </dsp:txBody>
      <dsp:txXfrm>
        <a:off x="608661" y="692298"/>
        <a:ext cx="4508047" cy="2799040"/>
      </dsp:txXfrm>
    </dsp:sp>
    <dsp:sp modelId="{73631810-EAEB-4DCF-84DB-947809621CFD}">
      <dsp:nvSpPr>
        <dsp:cNvPr id="0" name=""/>
        <dsp:cNvSpPr/>
      </dsp:nvSpPr>
      <dsp:spPr>
        <a:xfrm>
          <a:off x="5724037" y="110983"/>
          <a:ext cx="4682211" cy="297320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BBA8A4-1D7E-4B41-946C-24B399CEA8CF}">
      <dsp:nvSpPr>
        <dsp:cNvPr id="0" name=""/>
        <dsp:cNvSpPr/>
      </dsp:nvSpPr>
      <dsp:spPr>
        <a:xfrm>
          <a:off x="6244283" y="605216"/>
          <a:ext cx="4682211" cy="297320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400" kern="1200"/>
            <a:t>Ré-entraînement des dernières couches du modèle</a:t>
          </a:r>
          <a:endParaRPr lang="en-US" sz="4400" kern="1200"/>
        </a:p>
      </dsp:txBody>
      <dsp:txXfrm>
        <a:off x="6331365" y="692298"/>
        <a:ext cx="4508047" cy="27990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5C7A91-C0FC-4993-8DF9-9678C7638646}">
      <dsp:nvSpPr>
        <dsp:cNvPr id="0" name=""/>
        <dsp:cNvSpPr/>
      </dsp:nvSpPr>
      <dsp:spPr>
        <a:xfrm>
          <a:off x="3201" y="998291"/>
          <a:ext cx="2285879" cy="14515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10211F-442F-42EE-B97C-CECD32EC0EBA}">
      <dsp:nvSpPr>
        <dsp:cNvPr id="0" name=""/>
        <dsp:cNvSpPr/>
      </dsp:nvSpPr>
      <dsp:spPr>
        <a:xfrm>
          <a:off x="257188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Appel de l’api avec Request</a:t>
          </a:r>
          <a:endParaRPr lang="en-US" sz="2300" kern="1200"/>
        </a:p>
      </dsp:txBody>
      <dsp:txXfrm>
        <a:off x="299702" y="1282093"/>
        <a:ext cx="2200851" cy="1366505"/>
      </dsp:txXfrm>
    </dsp:sp>
    <dsp:sp modelId="{3D6B8D33-282C-496F-9B85-3F335BCDC71C}">
      <dsp:nvSpPr>
        <dsp:cNvPr id="0" name=""/>
        <dsp:cNvSpPr/>
      </dsp:nvSpPr>
      <dsp:spPr>
        <a:xfrm>
          <a:off x="2797054" y="998291"/>
          <a:ext cx="2285879" cy="14515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EADB07-9B33-4706-A43F-77B665A74B1D}">
      <dsp:nvSpPr>
        <dsp:cNvPr id="0" name=""/>
        <dsp:cNvSpPr/>
      </dsp:nvSpPr>
      <dsp:spPr>
        <a:xfrm>
          <a:off x="3051041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Extraction de la requête au format JSON</a:t>
          </a:r>
          <a:endParaRPr lang="en-US" sz="2300" kern="1200"/>
        </a:p>
      </dsp:txBody>
      <dsp:txXfrm>
        <a:off x="3093555" y="1282093"/>
        <a:ext cx="2200851" cy="1366505"/>
      </dsp:txXfrm>
    </dsp:sp>
    <dsp:sp modelId="{00EF1F47-0D61-4818-8407-B029F45A99A9}">
      <dsp:nvSpPr>
        <dsp:cNvPr id="0" name=""/>
        <dsp:cNvSpPr/>
      </dsp:nvSpPr>
      <dsp:spPr>
        <a:xfrm>
          <a:off x="5590907" y="998291"/>
          <a:ext cx="2285879" cy="14515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A252D6-2C9D-4A4B-B363-C3F842D7362F}">
      <dsp:nvSpPr>
        <dsp:cNvPr id="0" name=""/>
        <dsp:cNvSpPr/>
      </dsp:nvSpPr>
      <dsp:spPr>
        <a:xfrm>
          <a:off x="5844894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Conversion des colonnes utiles en DataFrame</a:t>
          </a:r>
          <a:endParaRPr lang="en-US" sz="2300" kern="1200"/>
        </a:p>
      </dsp:txBody>
      <dsp:txXfrm>
        <a:off x="5887408" y="1282093"/>
        <a:ext cx="2200851" cy="1366505"/>
      </dsp:txXfrm>
    </dsp:sp>
    <dsp:sp modelId="{61E03341-9420-4E59-811F-3826B4458149}">
      <dsp:nvSpPr>
        <dsp:cNvPr id="0" name=""/>
        <dsp:cNvSpPr/>
      </dsp:nvSpPr>
      <dsp:spPr>
        <a:xfrm>
          <a:off x="8384760" y="998291"/>
          <a:ext cx="2285879" cy="14515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D32DFA-2E39-4857-8342-CAB2DD05C56C}">
      <dsp:nvSpPr>
        <dsp:cNvPr id="0" name=""/>
        <dsp:cNvSpPr/>
      </dsp:nvSpPr>
      <dsp:spPr>
        <a:xfrm>
          <a:off x="8638747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/>
            <a:t>Sauvegarde du fichier CSV</a:t>
          </a:r>
          <a:endParaRPr lang="en-US" sz="2300" kern="1200"/>
        </a:p>
      </dsp:txBody>
      <dsp:txXfrm>
        <a:off x="8681261" y="1282093"/>
        <a:ext cx="2200851" cy="13665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svg>
</file>

<file path=ppt/media/image5.png>
</file>

<file path=ppt/media/image6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2C780A-0F95-5C5E-2FC7-328545603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0C12830-2A7A-A3AA-D5A4-749D7F8BAA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4196A8-AF37-5605-0449-70DC5DB24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BC6CE8E-86EE-6F5D-81DE-96B58A923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7F92E2-B3B5-4CB9-B94A-2318004BC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001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BD06E9-FCE9-A2E0-E97F-110C6B956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090FFC2-FB39-1BB0-76F5-34EF1F82DE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AE4C26-2BB8-F428-FD0F-0E07AB1FB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26ECD76-7CF9-1A98-1257-A11B7157E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562FF2-0865-2540-432F-ECE454E1F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7814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733169CF-206C-7C61-CB71-9D620644DC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82B3060-8960-F132-1927-DA52A7439F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5EF26A-C079-E6A7-FA02-B8D5613FF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4BA3A1-C81B-C574-C8F5-FEB7C311A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08FE80-556E-83A8-93E4-C4CDB5585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4349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DF5A29-187F-F16C-9A32-E4E5E8D1D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8779D8-4271-ABC2-0927-C0D313F7A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4ACEC7-3673-6861-A5FA-A9BA13135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D0AF504-731F-239E-A72C-EA2C8D20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B3BBC9-56D5-66F6-98C8-6A10C6181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5579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D6DF86-6476-4FD4-0BFE-EC174F129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C95A6EE-A2DA-5BE8-6C4F-09CE6F455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971BD64-666E-861A-FF62-98AC9AFF8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9CA647-9125-D023-0159-C8DE1FA19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64AED6F-2155-5E00-2027-41C553FC8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1877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E854EB-48D8-2C9E-86EF-D40FCA1B5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EF851A-3922-8FD0-9DE8-A3AF12C65D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1811B83-5ECA-B298-4A14-9DC95450A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F3414B0-FAAA-D7B0-445C-63A27A90C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6386FB4-FA5E-E8D1-AB17-8FA348EA5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25FC07E-8247-C5FD-7DA2-31C208A00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8899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671D3A-2B45-B63F-8EDD-915B3DCCA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C2B368-96A0-A0D8-3DE3-5045F99E7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AFD5542-8AA2-A47C-6C26-F468B25BD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AC70573-9D7C-42CA-D15D-FA20E8F0BE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C0377CB-9E07-F04A-964C-6A922E7001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9122E3B-8C48-890A-3278-CFCE2ECBE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FB7F987-02E1-0832-43EC-3CE8061D9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C9A339F-F425-40AB-5C7B-204BFA2E0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8050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B3698EE-0F50-18A9-F952-9885ACAEE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21F4FA1-A4A0-A84F-FD99-3ABFB97D0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AEABC9C-5586-A350-7036-62A5445E2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DAC6165-136C-37ED-B2F0-FD7369D9A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8069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8A9B82C-6872-AB98-8B52-74D1D5184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E60855E-D0BB-12A4-6CFA-E684333B2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F50503-323F-3D0D-973D-57F39420F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5763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923F25-86CA-54EC-A1C3-72D01936B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37D1FF-6C28-DE57-2064-FEDE708FC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30E4A1B-DE40-9A3B-2A50-626EB8EA6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18636C5-8B10-5111-F95C-EFE84DDD5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684031E-74B0-661A-0634-2E2AC5306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A3C2DC3-C15A-BF3E-68A2-51819D5E6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5858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678BCB-7E26-66E1-E624-EA00B04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A925EEC-4A1A-5DEC-982A-193EB3BABB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2BF2EEE-2A1A-FAB7-A21A-546565976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297184A-D47F-306A-11B5-10591858F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DEDE99F-E2CF-2A4B-6E4A-67A1AC5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56D9D2B-1FA4-F0A0-9BBB-187D56083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544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736A014-548B-BD37-6FE4-6142A8D4D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EE9326A-54DB-4B1B-A367-937A208C24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D79709-0361-C905-68AF-3D182FECB6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274C1F-00DE-43AD-BC88-0E481CB31F58}" type="datetimeFigureOut">
              <a:rPr lang="fr-FR" smtClean="0"/>
              <a:t>30/01/2025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4AA208-6A6A-1E42-7593-EAB4EF7E16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9D76EDF-F297-1967-CBFB-5F8B9D8A84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D05691-284B-42B4-8B2A-D9D5F76C18B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342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éo 4" descr="Graphique à barres du marché boursier">
            <a:extLst>
              <a:ext uri="{FF2B5EF4-FFF2-40B4-BE49-F238E27FC236}">
                <a16:creationId xmlns:a16="http://schemas.microsoft.com/office/drawing/2014/main" id="{508587A4-F1CA-5F2D-7940-F724F8E554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B64DEDD-2D19-37E6-E199-6ED1DCA763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fr-FR" sz="5200">
                <a:solidFill>
                  <a:srgbClr val="FFFFFF"/>
                </a:solidFill>
              </a:rPr>
              <a:t>Classifiez les articles d’un site d’e-commerce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869BAAD-A147-29BF-A61F-96384204E3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fr-F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13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F4F200D-ADE1-EBCF-ADE9-F653EC772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Extraction des features images</a:t>
            </a:r>
          </a:p>
        </p:txBody>
      </p:sp>
      <p:graphicFrame>
        <p:nvGraphicFramePr>
          <p:cNvPr id="46" name="Espace réservé du contenu 2">
            <a:extLst>
              <a:ext uri="{FF2B5EF4-FFF2-40B4-BE49-F238E27FC236}">
                <a16:creationId xmlns:a16="http://schemas.microsoft.com/office/drawing/2014/main" id="{002433D2-B2E5-C452-B9C1-800074BD89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85197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63352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76C4DDD-953B-82CA-54E2-324B3996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Extraction avec un CNN: VGG16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776690DC-75E8-9E8B-EDED-69A77660AF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86216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1186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E7967B-2233-4499-08CC-35D0347EF6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37F45C0-C1F1-7A26-4D1F-B74A4B801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Extraction avec SIFT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EF87766C-EFED-05AD-2837-998416A7D3F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83592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4023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9BAEC1E-68CD-24E9-9A5A-B5A899085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Classification à l’aide d’un CNN: VGG16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9E70934B-019B-A2C2-A41E-08CFB3C865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9166960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28679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B1658BF-2B3B-DBFE-A7DA-EAAC3CEF6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Collecte de nouvelles données avec l’api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C01A53A3-5590-5C45-7747-014BA5B94E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2353909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6521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2A7193-49B9-AF8B-2891-87B8C5EBB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5A6B7F4-ABA7-594D-3194-2401A5070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3400">
                <a:solidFill>
                  <a:srgbClr val="FFFFFF"/>
                </a:solidFill>
              </a:rPr>
              <a:t>Collecte de nouvelles données avec l’api: Respect du RGPD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8CD04A-ACCF-6A4D-94AF-DA77B8E70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endParaRPr lang="fr-FR" sz="2000"/>
          </a:p>
        </p:txBody>
      </p:sp>
    </p:spTree>
    <p:extLst>
      <p:ext uri="{BB962C8B-B14F-4D97-AF65-F5344CB8AC3E}">
        <p14:creationId xmlns:p14="http://schemas.microsoft.com/office/powerpoint/2010/main" val="3289178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EC6D3CF-28E2-F7D2-65BA-C83047BC1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fr-FR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8C9419-498A-82B0-9FB5-07DDA23C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fr-FR" sz="2000"/>
              <a:t>1. Extraction des features textes</a:t>
            </a:r>
          </a:p>
          <a:p>
            <a:r>
              <a:rPr lang="fr-FR" sz="2000"/>
              <a:t>2. Extraction des features images</a:t>
            </a:r>
          </a:p>
          <a:p>
            <a:r>
              <a:rPr lang="fr-FR" sz="2000"/>
              <a:t>3. Classification à l’aide du transfert learning</a:t>
            </a:r>
          </a:p>
          <a:p>
            <a:r>
              <a:rPr lang="fr-FR" sz="2000"/>
              <a:t>4. Collecte de nouvelles données via l’API Edamane</a:t>
            </a:r>
          </a:p>
          <a:p>
            <a:endParaRPr lang="fr-FR" sz="2000"/>
          </a:p>
        </p:txBody>
      </p:sp>
      <p:pic>
        <p:nvPicPr>
          <p:cNvPr id="5" name="Picture 4" descr="Script informatique sur un écran">
            <a:extLst>
              <a:ext uri="{FF2B5EF4-FFF2-40B4-BE49-F238E27FC236}">
                <a16:creationId xmlns:a16="http://schemas.microsoft.com/office/drawing/2014/main" id="{3A60856E-001D-7E90-8A4B-6CD0577AB0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69" r="41194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34851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D1C1E9-2373-2F10-4D7A-A02DB259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Les méthodes d’extraction des features textuelles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1BEECDD6-F343-8B35-93FC-484820EFFC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907015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9786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996811-0A40-30BB-53D8-1278EA4F6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Bag of words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9891DC-A0C7-5898-B0E0-8C6269D56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endParaRPr lang="fr-FR" sz="2000"/>
          </a:p>
        </p:txBody>
      </p:sp>
    </p:spTree>
    <p:extLst>
      <p:ext uri="{BB962C8B-B14F-4D97-AF65-F5344CB8AC3E}">
        <p14:creationId xmlns:p14="http://schemas.microsoft.com/office/powerpoint/2010/main" val="1408571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7B8E26C-D740-0A33-0026-B436E4EB6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Word2Vec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63B0F72-60A8-93B5-E2AB-FD6A04826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endParaRPr lang="fr-FR" sz="2000"/>
          </a:p>
        </p:txBody>
      </p:sp>
    </p:spTree>
    <p:extLst>
      <p:ext uri="{BB962C8B-B14F-4D97-AF65-F5344CB8AC3E}">
        <p14:creationId xmlns:p14="http://schemas.microsoft.com/office/powerpoint/2010/main" val="2796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476CDF-531E-B69E-4931-6AD28F1AD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BERT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EC3BCA-E938-6B80-6945-99C3B9849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endParaRPr lang="fr-FR" sz="2000"/>
          </a:p>
        </p:txBody>
      </p:sp>
    </p:spTree>
    <p:extLst>
      <p:ext uri="{BB962C8B-B14F-4D97-AF65-F5344CB8AC3E}">
        <p14:creationId xmlns:p14="http://schemas.microsoft.com/office/powerpoint/2010/main" val="559869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4389776-F9F7-8B31-2EF4-C10327E9C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USE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DAB1DFBF-4004-E2BC-C382-7472C4DEDC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9541818"/>
              </p:ext>
            </p:extLst>
          </p:nvPr>
        </p:nvGraphicFramePr>
        <p:xfrm>
          <a:off x="2861110" y="3219905"/>
          <a:ext cx="6493723" cy="19781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5927">
                  <a:extLst>
                    <a:ext uri="{9D8B030D-6E8A-4147-A177-3AD203B41FA5}">
                      <a16:colId xmlns:a16="http://schemas.microsoft.com/office/drawing/2014/main" val="2832818052"/>
                    </a:ext>
                  </a:extLst>
                </a:gridCol>
                <a:gridCol w="1415627">
                  <a:extLst>
                    <a:ext uri="{9D8B030D-6E8A-4147-A177-3AD203B41FA5}">
                      <a16:colId xmlns:a16="http://schemas.microsoft.com/office/drawing/2014/main" val="635600383"/>
                    </a:ext>
                  </a:extLst>
                </a:gridCol>
                <a:gridCol w="3802169">
                  <a:extLst>
                    <a:ext uri="{9D8B030D-6E8A-4147-A177-3AD203B41FA5}">
                      <a16:colId xmlns:a16="http://schemas.microsoft.com/office/drawing/2014/main" val="954711926"/>
                    </a:ext>
                  </a:extLst>
                </a:gridCol>
              </a:tblGrid>
              <a:tr h="1240536">
                <a:tc>
                  <a:txBody>
                    <a:bodyPr/>
                    <a:lstStyle/>
                    <a:p>
                      <a:endParaRPr lang="fr-FR" sz="330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3300"/>
                        <a:t>Titre</a:t>
                      </a:r>
                    </a:p>
                    <a:p>
                      <a:endParaRPr lang="fr-FR" sz="330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fr-FR" sz="3300"/>
                        <a:t>Titre +description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911687733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r>
                        <a:rPr lang="fr-FR" sz="3300"/>
                        <a:t>ARI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fr-FR" sz="3300"/>
                        <a:t>0,30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fr-FR" sz="3300"/>
                        <a:t>0,56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2560947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4032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84FDEF-E62D-501F-C42A-8F39BF454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Score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2F561D06-7AED-35C3-03A8-FE47014DA7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9178927"/>
              </p:ext>
            </p:extLst>
          </p:nvPr>
        </p:nvGraphicFramePr>
        <p:xfrm>
          <a:off x="838200" y="2037806"/>
          <a:ext cx="10515600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422922627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74567317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09374992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751901816"/>
                    </a:ext>
                  </a:extLst>
                </a:gridCol>
              </a:tblGrid>
              <a:tr h="158659">
                <a:tc>
                  <a:txBody>
                    <a:bodyPr/>
                    <a:lstStyle/>
                    <a:p>
                      <a:r>
                        <a:rPr lang="fr-FR" dirty="0"/>
                        <a:t>Modèle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Titre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Titre + 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8958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/>
                        <a:t>BoW</a:t>
                      </a:r>
                      <a:r>
                        <a:rPr lang="fr-FR" dirty="0"/>
                        <a:t>: Count </a:t>
                      </a:r>
                      <a:r>
                        <a:rPr lang="fr-FR" dirty="0" err="1"/>
                        <a:t>Vectorizer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850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/>
                        <a:t>BoW</a:t>
                      </a:r>
                      <a:r>
                        <a:rPr lang="fr-FR" dirty="0"/>
                        <a:t>: TF-IDF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022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Word2Vec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439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BERT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610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0.43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545645"/>
                  </a:ext>
                </a:extLst>
              </a:tr>
            </a:tbl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0989DB40-6985-CFD2-EA7E-3ECCB42EC72C}"/>
              </a:ext>
            </a:extLst>
          </p:cNvPr>
          <p:cNvSpPr txBox="1"/>
          <p:nvPr/>
        </p:nvSpPr>
        <p:spPr>
          <a:xfrm>
            <a:off x="838200" y="4822371"/>
            <a:ext cx="103414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 titre de l’article est le plus utile pour déterminer automatique la catégorie</a:t>
            </a:r>
          </a:p>
          <a:p>
            <a:endParaRPr lang="fr-FR" dirty="0"/>
          </a:p>
          <a:p>
            <a:r>
              <a:rPr lang="fr-FR" dirty="0"/>
              <a:t>USE est l’algorithme qui performe le mieux pour classer les produits en fonctions de leur titre</a:t>
            </a:r>
          </a:p>
        </p:txBody>
      </p:sp>
    </p:spTree>
    <p:extLst>
      <p:ext uri="{BB962C8B-B14F-4D97-AF65-F5344CB8AC3E}">
        <p14:creationId xmlns:p14="http://schemas.microsoft.com/office/powerpoint/2010/main" val="408255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9A4E5A-C20F-8332-306B-CD468D73F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3400">
                <a:solidFill>
                  <a:srgbClr val="FFFFFF"/>
                </a:solidFill>
              </a:rPr>
              <a:t>Comparaison Catégories Réelles et Classification Automatique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D28661C-B776-E2BE-E5A2-A0CD2AA74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endParaRPr lang="fr-FR" sz="2000"/>
          </a:p>
        </p:txBody>
      </p:sp>
    </p:spTree>
    <p:extLst>
      <p:ext uri="{BB962C8B-B14F-4D97-AF65-F5344CB8AC3E}">
        <p14:creationId xmlns:p14="http://schemas.microsoft.com/office/powerpoint/2010/main" val="371025625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238</Words>
  <Application>Microsoft Office PowerPoint</Application>
  <PresentationFormat>Grand écran</PresentationFormat>
  <Paragraphs>67</Paragraphs>
  <Slides>15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Thème Office</vt:lpstr>
      <vt:lpstr>Classifiez les articles d’un site d’e-commerce</vt:lpstr>
      <vt:lpstr>Sommaire</vt:lpstr>
      <vt:lpstr>Les méthodes d’extraction des features textuelles</vt:lpstr>
      <vt:lpstr>Bag of words</vt:lpstr>
      <vt:lpstr>Word2Vec</vt:lpstr>
      <vt:lpstr>BERT</vt:lpstr>
      <vt:lpstr>USE</vt:lpstr>
      <vt:lpstr>Score</vt:lpstr>
      <vt:lpstr>Comparaison Catégories Réelles et Classification Automatique</vt:lpstr>
      <vt:lpstr>Extraction des features images</vt:lpstr>
      <vt:lpstr>Extraction avec un CNN: VGG16</vt:lpstr>
      <vt:lpstr>Extraction avec SIFT</vt:lpstr>
      <vt:lpstr>Classification à l’aide d’un CNN: VGG16</vt:lpstr>
      <vt:lpstr>Collecte de nouvelles données avec l’api</vt:lpstr>
      <vt:lpstr>Collecte de nouvelles données avec l’api: Respect du RGPD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Alexandre PETIT</dc:creator>
  <cp:lastModifiedBy>Alexandre Petit</cp:lastModifiedBy>
  <cp:revision>10</cp:revision>
  <dcterms:created xsi:type="dcterms:W3CDTF">2025-01-22T14:27:24Z</dcterms:created>
  <dcterms:modified xsi:type="dcterms:W3CDTF">2025-01-30T14:05:47Z</dcterms:modified>
</cp:coreProperties>
</file>

<file path=docProps/thumbnail.jpeg>
</file>